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i0xbi/39+gymxAqVGbnqayYfJQ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X Número e ícone">
  <p:cSld name="5 X Número e ícon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/>
          <p:nvPr/>
        </p:nvSpPr>
        <p:spPr>
          <a:xfrm rot="5400000">
            <a:off x="6962775" y="1628775"/>
            <a:ext cx="6858000" cy="3600450"/>
          </a:xfrm>
          <a:custGeom>
            <a:rect b="b" l="l" r="r" t="t"/>
            <a:pathLst>
              <a:path extrusionOk="0" h="3600000" w="6858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8"/>
          <p:cNvSpPr/>
          <p:nvPr>
            <p:ph idx="2" type="pic"/>
          </p:nvPr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rgbClr val="3F3F3F"/>
          </a:solidFill>
          <a:ln>
            <a:noFill/>
          </a:ln>
        </p:spPr>
      </p:sp>
      <p:sp>
        <p:nvSpPr>
          <p:cNvPr id="22" name="Google Shape;22;p8"/>
          <p:cNvSpPr txBox="1"/>
          <p:nvPr>
            <p:ph type="title"/>
          </p:nvPr>
        </p:nvSpPr>
        <p:spPr>
          <a:xfrm>
            <a:off x="684000" y="808185"/>
            <a:ext cx="75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6842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3" type="body"/>
          </p:nvPr>
        </p:nvSpPr>
        <p:spPr>
          <a:xfrm>
            <a:off x="5104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4" type="body"/>
          </p:nvPr>
        </p:nvSpPr>
        <p:spPr>
          <a:xfrm>
            <a:off x="29710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5" type="body"/>
          </p:nvPr>
        </p:nvSpPr>
        <p:spPr>
          <a:xfrm>
            <a:off x="27972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6" type="body"/>
          </p:nvPr>
        </p:nvSpPr>
        <p:spPr>
          <a:xfrm>
            <a:off x="5269707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7" type="body"/>
          </p:nvPr>
        </p:nvSpPr>
        <p:spPr>
          <a:xfrm>
            <a:off x="5096056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8" type="body"/>
          </p:nvPr>
        </p:nvSpPr>
        <p:spPr>
          <a:xfrm>
            <a:off x="75446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9" type="body"/>
          </p:nvPr>
        </p:nvSpPr>
        <p:spPr>
          <a:xfrm>
            <a:off x="73708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3" type="body"/>
          </p:nvPr>
        </p:nvSpPr>
        <p:spPr>
          <a:xfrm>
            <a:off x="9831412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sz="2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4" type="body"/>
          </p:nvPr>
        </p:nvSpPr>
        <p:spPr>
          <a:xfrm>
            <a:off x="9657654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5" type="subTitle"/>
          </p:nvPr>
        </p:nvSpPr>
        <p:spPr>
          <a:xfrm>
            <a:off x="5101000" y="5271502"/>
            <a:ext cx="1990001" cy="620016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1" i="1"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8"/>
          <p:cNvSpPr/>
          <p:nvPr>
            <p:ph idx="16" type="pic"/>
          </p:nvPr>
        </p:nvSpPr>
        <p:spPr>
          <a:xfrm>
            <a:off x="10985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/>
          <p:nvPr>
            <p:ph idx="17" type="pic"/>
          </p:nvPr>
        </p:nvSpPr>
        <p:spPr>
          <a:xfrm>
            <a:off x="33853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8"/>
          <p:cNvSpPr/>
          <p:nvPr>
            <p:ph idx="18" type="pic"/>
          </p:nvPr>
        </p:nvSpPr>
        <p:spPr>
          <a:xfrm>
            <a:off x="5684044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8"/>
          <p:cNvSpPr/>
          <p:nvPr>
            <p:ph idx="19" type="pic"/>
          </p:nvPr>
        </p:nvSpPr>
        <p:spPr>
          <a:xfrm>
            <a:off x="79589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/>
          <p:nvPr>
            <p:ph idx="20" type="pic"/>
          </p:nvPr>
        </p:nvSpPr>
        <p:spPr>
          <a:xfrm>
            <a:off x="10245749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" name="Google Shape;83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75000"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"/>
          <p:cNvGrpSpPr/>
          <p:nvPr/>
        </p:nvGrpSpPr>
        <p:grpSpPr>
          <a:xfrm>
            <a:off x="0" y="1391789"/>
            <a:ext cx="8073957" cy="4074421"/>
            <a:chOff x="3921760" y="3240556"/>
            <a:chExt cx="8270240" cy="2306320"/>
          </a:xfrm>
        </p:grpSpPr>
        <p:sp>
          <p:nvSpPr>
            <p:cNvPr id="111" name="Google Shape;111;p1"/>
            <p:cNvSpPr/>
            <p:nvPr/>
          </p:nvSpPr>
          <p:spPr>
            <a:xfrm>
              <a:off x="3921760" y="3240556"/>
              <a:ext cx="8270240" cy="2306320"/>
            </a:xfrm>
            <a:prstGeom prst="rect">
              <a:avLst/>
            </a:prstGeom>
            <a:solidFill>
              <a:srgbClr val="2075B6">
                <a:alpha val="28627"/>
              </a:srgbClr>
            </a:solidFill>
            <a:ln cap="flat" cmpd="sng" w="12700">
              <a:solidFill>
                <a:srgbClr val="FE7C0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2"/>
                </a:solidFill>
                <a:highlight>
                  <a:srgbClr val="008000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12" name="Google Shape;112;p1"/>
            <p:cNvCxnSpPr/>
            <p:nvPr/>
          </p:nvCxnSpPr>
          <p:spPr>
            <a:xfrm>
              <a:off x="4215501" y="4556306"/>
              <a:ext cx="6762230" cy="0"/>
            </a:xfrm>
            <a:prstGeom prst="straightConnector1">
              <a:avLst/>
            </a:prstGeom>
            <a:noFill/>
            <a:ln cap="flat" cmpd="sng" w="28575">
              <a:solidFill>
                <a:srgbClr val="FE7C0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3" name="Google Shape;113;p1"/>
          <p:cNvSpPr txBox="1"/>
          <p:nvPr/>
        </p:nvSpPr>
        <p:spPr>
          <a:xfrm>
            <a:off x="525462" y="3740464"/>
            <a:ext cx="193675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/>
          </a:p>
        </p:txBody>
      </p:sp>
      <p:sp>
        <p:nvSpPr>
          <p:cNvPr id="114" name="Google Shape;114;p1"/>
          <p:cNvSpPr txBox="1"/>
          <p:nvPr/>
        </p:nvSpPr>
        <p:spPr>
          <a:xfrm>
            <a:off x="525462" y="2230110"/>
            <a:ext cx="5570538" cy="1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0" i="0" lang="pt-BR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/>
          </a:p>
        </p:txBody>
      </p:sp>
      <p:pic>
        <p:nvPicPr>
          <p:cNvPr id="115" name="Google Shape;115;p1" title="SOMBREADA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4400" y="186397"/>
            <a:ext cx="3352800" cy="106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/>
          </a:p>
        </p:txBody>
      </p:sp>
      <p:pic>
        <p:nvPicPr>
          <p:cNvPr id="125" name="Google Shape;125;p2" title="SOMBREADA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4400" y="186397"/>
            <a:ext cx="3352800" cy="106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/>
          <p:nvPr>
            <p:ph idx="11" type="ftr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/>
          </a:p>
        </p:txBody>
      </p:sp>
      <p:pic>
        <p:nvPicPr>
          <p:cNvPr id="133" name="Google Shape;133;p3" title="SOMBREAD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4400" y="186397"/>
            <a:ext cx="3352800" cy="106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>
            <p:ph idx="11" type="ftr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487363" y="479425"/>
            <a:ext cx="64897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/>
          </a:p>
        </p:txBody>
      </p:sp>
      <p:pic>
        <p:nvPicPr>
          <p:cNvPr id="141" name="Google Shape;141;p4" title="SOMBREAD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4400" y="186397"/>
            <a:ext cx="3352800" cy="106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75000"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5"/>
          <p:cNvGrpSpPr/>
          <p:nvPr/>
        </p:nvGrpSpPr>
        <p:grpSpPr>
          <a:xfrm>
            <a:off x="464852" y="1192323"/>
            <a:ext cx="6449438" cy="2819553"/>
            <a:chOff x="3921760" y="3240556"/>
            <a:chExt cx="8270240" cy="2306320"/>
          </a:xfrm>
        </p:grpSpPr>
        <p:sp>
          <p:nvSpPr>
            <p:cNvPr id="147" name="Google Shape;147;p5"/>
            <p:cNvSpPr/>
            <p:nvPr/>
          </p:nvSpPr>
          <p:spPr>
            <a:xfrm>
              <a:off x="3921760" y="3240556"/>
              <a:ext cx="8270240" cy="2306320"/>
            </a:xfrm>
            <a:prstGeom prst="rect">
              <a:avLst/>
            </a:prstGeom>
            <a:solidFill>
              <a:srgbClr val="2075B6">
                <a:alpha val="28627"/>
              </a:srgbClr>
            </a:solidFill>
            <a:ln cap="flat" cmpd="sng" w="12700">
              <a:solidFill>
                <a:srgbClr val="FE7C0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2"/>
                </a:solidFill>
                <a:highlight>
                  <a:srgbClr val="008000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48" name="Google Shape;148;p5"/>
            <p:cNvCxnSpPr/>
            <p:nvPr/>
          </p:nvCxnSpPr>
          <p:spPr>
            <a:xfrm>
              <a:off x="4261914" y="4648206"/>
              <a:ext cx="6762230" cy="0"/>
            </a:xfrm>
            <a:prstGeom prst="straightConnector1">
              <a:avLst/>
            </a:prstGeom>
            <a:noFill/>
            <a:ln cap="flat" cmpd="sng" w="28575">
              <a:solidFill>
                <a:srgbClr val="FE7C0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9" name="Google Shape;149;p5"/>
          <p:cNvSpPr txBox="1"/>
          <p:nvPr/>
        </p:nvSpPr>
        <p:spPr>
          <a:xfrm>
            <a:off x="1174971" y="2012936"/>
            <a:ext cx="4708632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pt-BR" sz="6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Obrigado!</a:t>
            </a:r>
            <a:endParaRPr/>
          </a:p>
        </p:txBody>
      </p:sp>
      <p:grpSp>
        <p:nvGrpSpPr>
          <p:cNvPr descr="Ícone de Pessoa" id="150" name="Google Shape;150;p5"/>
          <p:cNvGrpSpPr/>
          <p:nvPr/>
        </p:nvGrpSpPr>
        <p:grpSpPr>
          <a:xfrm>
            <a:off x="620202" y="4370526"/>
            <a:ext cx="297521" cy="297521"/>
            <a:chOff x="1334697" y="4580661"/>
            <a:chExt cx="360000" cy="360000"/>
          </a:xfrm>
        </p:grpSpPr>
        <p:grpSp>
          <p:nvGrpSpPr>
            <p:cNvPr id="151" name="Google Shape;151;p5"/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152" name="Google Shape;152;p5"/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rect b="b" l="l" r="r" t="t"/>
                <a:pathLst>
                  <a:path extrusionOk="0" h="114300" w="11430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cap="flat" cmpd="sng" w="23800">
                <a:solidFill>
                  <a:srgbClr val="1A489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3" name="Google Shape;153;p5"/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rect b="b" l="l" r="r" t="t"/>
                <a:pathLst>
                  <a:path extrusionOk="0" h="66675" w="180975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solidFill>
                <a:schemeClr val="lt1"/>
              </a:solidFill>
              <a:ln cap="flat" cmpd="sng" w="23800">
                <a:solidFill>
                  <a:srgbClr val="1A489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54" name="Google Shape;154;p5"/>
            <p:cNvSpPr/>
            <p:nvPr/>
          </p:nvSpPr>
          <p:spPr>
            <a:xfrm>
              <a:off x="1334697" y="4580661"/>
              <a:ext cx="360000" cy="360000"/>
            </a:xfrm>
            <a:custGeom>
              <a:rect b="b" l="l" r="r" t="t"/>
              <a:pathLst>
                <a:path extrusionOk="0" h="360000" w="36000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cap="flat" cmpd="sng" w="9525">
              <a:solidFill>
                <a:srgbClr val="1A489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descr="Ícone de Email" id="155" name="Google Shape;155;p5"/>
          <p:cNvGrpSpPr/>
          <p:nvPr/>
        </p:nvGrpSpPr>
        <p:grpSpPr>
          <a:xfrm>
            <a:off x="614799" y="4905429"/>
            <a:ext cx="297521" cy="297521"/>
            <a:chOff x="1334697" y="5102537"/>
            <a:chExt cx="360000" cy="360000"/>
          </a:xfrm>
        </p:grpSpPr>
        <p:grpSp>
          <p:nvGrpSpPr>
            <p:cNvPr id="156" name="Google Shape;156;p5"/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157" name="Google Shape;157;p5"/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rect b="b" l="l" r="r" t="t"/>
                <a:pathLst>
                  <a:path extrusionOk="0" h="257175" w="257175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cap="flat" cmpd="sng" w="23800">
                <a:solidFill>
                  <a:srgbClr val="1A49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rect b="b" l="l" r="r" t="t"/>
                <a:pathLst>
                  <a:path extrusionOk="0" h="161925" w="161925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cap="flat" cmpd="sng" w="23800">
                <a:solidFill>
                  <a:srgbClr val="1A49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59" name="Google Shape;159;p5"/>
            <p:cNvSpPr/>
            <p:nvPr/>
          </p:nvSpPr>
          <p:spPr>
            <a:xfrm>
              <a:off x="1334697" y="5102537"/>
              <a:ext cx="360000" cy="360000"/>
            </a:xfrm>
            <a:custGeom>
              <a:rect b="b" l="l" r="r" t="t"/>
              <a:pathLst>
                <a:path extrusionOk="0" h="360000" w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cap="flat" cmpd="sng" w="9525">
              <a:solidFill>
                <a:srgbClr val="1A499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60" name="Google Shape;160;p5"/>
          <p:cNvGrpSpPr/>
          <p:nvPr/>
        </p:nvGrpSpPr>
        <p:grpSpPr>
          <a:xfrm>
            <a:off x="614796" y="5473130"/>
            <a:ext cx="320657" cy="303213"/>
            <a:chOff x="2757488" y="4664075"/>
            <a:chExt cx="298450" cy="303213"/>
          </a:xfrm>
        </p:grpSpPr>
        <p:sp>
          <p:nvSpPr>
            <p:cNvPr id="161" name="Google Shape;161;p5"/>
            <p:cNvSpPr/>
            <p:nvPr/>
          </p:nvSpPr>
          <p:spPr>
            <a:xfrm>
              <a:off x="2757488" y="4664075"/>
              <a:ext cx="298450" cy="296862"/>
            </a:xfrm>
            <a:custGeom>
              <a:rect b="b" l="l" r="r" t="t"/>
              <a:pathLst>
                <a:path extrusionOk="0" h="360000" w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Conexões" id="162" name="Google Shape;16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776538" y="4689475"/>
              <a:ext cx="279400" cy="277813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63" name="Google Shape;163;p5"/>
          <p:cNvSpPr txBox="1"/>
          <p:nvPr/>
        </p:nvSpPr>
        <p:spPr>
          <a:xfrm>
            <a:off x="1007272" y="4358874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autor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1026969" y="4880212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1000741" y="5473130"/>
            <a:ext cx="3561343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Rede social</a:t>
            </a:r>
            <a:endParaRPr/>
          </a:p>
        </p:txBody>
      </p:sp>
      <p:pic>
        <p:nvPicPr>
          <p:cNvPr id="166" name="Google Shape;166;p5" title="SOMBREADA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4400" y="186397"/>
            <a:ext cx="3352800" cy="106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Personalizada 1">
      <a:dk1>
        <a:srgbClr val="000000"/>
      </a:dk1>
      <a:lt1>
        <a:srgbClr val="FFFFFF"/>
      </a:lt1>
      <a:dk2>
        <a:srgbClr val="1B4B95"/>
      </a:dk2>
      <a:lt2>
        <a:srgbClr val="1B4B95"/>
      </a:lt2>
      <a:accent1>
        <a:srgbClr val="1B4B95"/>
      </a:accent1>
      <a:accent2>
        <a:srgbClr val="1B4B95"/>
      </a:accent2>
      <a:accent3>
        <a:srgbClr val="1B4B95"/>
      </a:accent3>
      <a:accent4>
        <a:srgbClr val="1D7251"/>
      </a:accent4>
      <a:accent5>
        <a:srgbClr val="1D7251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2019-11-27T16:18:32Z</dcterms:created>
  <dc:creator>Servidor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