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6" roundtripDataSignature="AMtx7mha5Oobr0gpXOUf+ucz0fpSjoj+j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pt-BR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86" name="Google Shape;86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989"/>
          </a:p>
        </p:txBody>
      </p:sp>
      <p:sp>
        <p:nvSpPr>
          <p:cNvPr id="87" name="Google Shape;87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b="0" i="0" lang="pt-BR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de Título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Conteúdo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beçalho da Seção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uas Partes de Conteúdo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ção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mente Título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m Branco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údo com Legenda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m com Legenda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1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Texto Vertical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2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o e Título Vertical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3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3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"/>
          <p:cNvSpPr txBox="1"/>
          <p:nvPr>
            <p:ph type="ctrTitle"/>
          </p:nvPr>
        </p:nvSpPr>
        <p:spPr>
          <a:xfrm>
            <a:off x="1013612" y="253729"/>
            <a:ext cx="9029056" cy="40909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29"/>
              <a:buFont typeface="Times New Roman"/>
              <a:buNone/>
            </a:pPr>
            <a:r>
              <a:rPr b="1" lang="pt-BR" sz="1429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TÍTULO DO TRABALHO, CENTRALIZADO, EM CAIXA ALTA, NEGRITO E TAMANHO 1</a:t>
            </a:r>
            <a:r>
              <a:rPr b="1" lang="pt-BR" sz="1429">
                <a:latin typeface="Times New Roman"/>
                <a:ea typeface="Times New Roman"/>
                <a:cs typeface="Times New Roman"/>
                <a:sym typeface="Times New Roman"/>
              </a:rPr>
              <a:t>4</a:t>
            </a:r>
            <a:endParaRPr b="1" sz="1429">
              <a:solidFill>
                <a:srgbClr val="1F386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88740" y="1326406"/>
            <a:ext cx="3701170" cy="253159"/>
          </a:xfrm>
          <a:prstGeom prst="rect">
            <a:avLst/>
          </a:prstGeom>
          <a:solidFill>
            <a:schemeClr val="accent2"/>
          </a:solidFill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ctr" dir="5400000" dist="19050">
              <a:srgbClr val="000000">
                <a:alpha val="62352"/>
              </a:srgbClr>
            </a:outerShdw>
          </a:effectLst>
        </p:spPr>
        <p:txBody>
          <a:bodyPr anchorCtr="0" anchor="t" bIns="9200" lIns="18425" spcFirstLastPara="1" rIns="18425" wrap="square" tIns="92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24"/>
              <a:buFont typeface="Arial"/>
              <a:buNone/>
            </a:pPr>
            <a:r>
              <a:rPr b="1" i="0" lang="pt-BR" sz="1524" u="none" cap="none" strike="noStrik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INTRODUÇÃO </a:t>
            </a:r>
            <a:endParaRPr b="0" i="0" sz="1524" u="none" cap="none" strike="noStrike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98820" y="4272809"/>
            <a:ext cx="3680589" cy="253159"/>
          </a:xfrm>
          <a:prstGeom prst="rect">
            <a:avLst/>
          </a:prstGeom>
          <a:solidFill>
            <a:schemeClr val="accent2"/>
          </a:solidFill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ctr" dir="5400000" dist="19050">
              <a:srgbClr val="000000">
                <a:alpha val="62352"/>
              </a:srgbClr>
            </a:outerShdw>
          </a:effectLst>
        </p:spPr>
        <p:txBody>
          <a:bodyPr anchorCtr="0" anchor="t" bIns="9200" lIns="18425" spcFirstLastPara="1" rIns="18425" wrap="square" tIns="92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24"/>
              <a:buFont typeface="Arial"/>
              <a:buNone/>
            </a:pPr>
            <a:r>
              <a:rPr b="1" i="0" lang="pt-BR" sz="1524" u="none" cap="none" strike="noStrik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OBJETIVO</a:t>
            </a:r>
            <a:endParaRPr b="1" i="0" sz="1524" u="none" cap="none" strike="noStrike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2" name="Google Shape;92;p1"/>
          <p:cNvSpPr txBox="1"/>
          <p:nvPr/>
        </p:nvSpPr>
        <p:spPr>
          <a:xfrm>
            <a:off x="8002657" y="3191339"/>
            <a:ext cx="4050600" cy="253200"/>
          </a:xfrm>
          <a:prstGeom prst="rect">
            <a:avLst/>
          </a:prstGeom>
          <a:solidFill>
            <a:schemeClr val="accent2"/>
          </a:solidFill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ctr" dir="5400000" dist="19050">
              <a:srgbClr val="000000">
                <a:alpha val="62352"/>
              </a:srgbClr>
            </a:outerShdw>
          </a:effectLst>
        </p:spPr>
        <p:txBody>
          <a:bodyPr anchorCtr="0" anchor="t" bIns="9200" lIns="18425" spcFirstLastPara="1" rIns="18425" wrap="square" tIns="92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24"/>
              <a:buFont typeface="Arial"/>
              <a:buNone/>
            </a:pPr>
            <a:r>
              <a:rPr b="1" i="0" lang="pt-BR" sz="1524" u="none" cap="none" strike="noStrik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REFERÊNCIAS  </a:t>
            </a:r>
            <a:endParaRPr b="1" i="0" sz="1524" u="none" cap="none" strike="noStrike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3" name="Google Shape;93;p1"/>
          <p:cNvSpPr/>
          <p:nvPr/>
        </p:nvSpPr>
        <p:spPr>
          <a:xfrm>
            <a:off x="1684376" y="689244"/>
            <a:ext cx="8854330" cy="4600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47"/>
              <a:buFont typeface="Arial"/>
              <a:buNone/>
            </a:pPr>
            <a:r>
              <a:rPr b="0" i="0" lang="pt-BR" sz="847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NOMES DOS AUTORES EM CAIXA ALTA, SEPARADOS POR PONTO E VÍRGULA (;)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47"/>
              <a:buFont typeface="Arial"/>
              <a:buNone/>
            </a:pPr>
            <a:r>
              <a:rPr b="0" i="0" lang="pt-BR" sz="847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JOFEFA MARIA DA CONCEIÇÃO; LUCAS PEREIRA LOPES; CARINA ANDRADE DE ALMEITA</a:t>
            </a:r>
            <a:endParaRPr b="0" i="0" sz="741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4" name="Google Shape;94;p1"/>
          <p:cNvSpPr txBox="1"/>
          <p:nvPr/>
        </p:nvSpPr>
        <p:spPr>
          <a:xfrm>
            <a:off x="82860" y="5358128"/>
            <a:ext cx="3680700" cy="253200"/>
          </a:xfrm>
          <a:prstGeom prst="rect">
            <a:avLst/>
          </a:prstGeom>
          <a:solidFill>
            <a:schemeClr val="accent2"/>
          </a:solidFill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ctr" dir="5400000" dist="19050">
              <a:srgbClr val="000000">
                <a:alpha val="62352"/>
              </a:srgbClr>
            </a:outerShdw>
          </a:effectLst>
        </p:spPr>
        <p:txBody>
          <a:bodyPr anchorCtr="0" anchor="t" bIns="9200" lIns="18425" spcFirstLastPara="1" rIns="18425" wrap="square" tIns="92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24"/>
              <a:buFont typeface="Arial"/>
              <a:buNone/>
            </a:pPr>
            <a:r>
              <a:rPr b="1" i="0" lang="pt-BR" sz="1524" u="none" cap="none" strike="noStrik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METODOLOGIA </a:t>
            </a:r>
            <a:endParaRPr b="1" i="0" sz="1524" u="none" cap="none" strike="noStrike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5" name="Google Shape;95;p1"/>
          <p:cNvSpPr txBox="1"/>
          <p:nvPr/>
        </p:nvSpPr>
        <p:spPr>
          <a:xfrm>
            <a:off x="8037623" y="1326406"/>
            <a:ext cx="4066162" cy="253159"/>
          </a:xfrm>
          <a:prstGeom prst="rect">
            <a:avLst/>
          </a:prstGeom>
          <a:solidFill>
            <a:schemeClr val="accent2"/>
          </a:solidFill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ctr" dir="5400000" dist="19050">
              <a:srgbClr val="000000">
                <a:alpha val="62352"/>
              </a:srgbClr>
            </a:outerShdw>
          </a:effectLst>
        </p:spPr>
        <p:txBody>
          <a:bodyPr anchorCtr="0" anchor="t" bIns="9200" lIns="18425" spcFirstLastPara="1" rIns="18425" wrap="square" tIns="92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24"/>
              <a:buFont typeface="Arial"/>
              <a:buNone/>
            </a:pPr>
            <a:r>
              <a:rPr b="1" i="0" lang="pt-BR" sz="1524" u="none" cap="none" strike="noStrik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CONCLUSÃO</a:t>
            </a:r>
            <a:endParaRPr b="1" i="0" sz="1524" u="none" cap="none" strike="noStrike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96" name="Google Shape;96;p1"/>
          <p:cNvCxnSpPr/>
          <p:nvPr/>
        </p:nvCxnSpPr>
        <p:spPr>
          <a:xfrm>
            <a:off x="7924534" y="1252484"/>
            <a:ext cx="0" cy="5605516"/>
          </a:xfrm>
          <a:prstGeom prst="straightConnector1">
            <a:avLst/>
          </a:prstGeom>
          <a:noFill/>
          <a:ln cap="flat" cmpd="sng" w="9525">
            <a:solidFill>
              <a:srgbClr val="BFBFBF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97" name="Google Shape;97;p1"/>
          <p:cNvSpPr txBox="1"/>
          <p:nvPr/>
        </p:nvSpPr>
        <p:spPr>
          <a:xfrm>
            <a:off x="3941955" y="1326826"/>
            <a:ext cx="3864555" cy="253159"/>
          </a:xfrm>
          <a:prstGeom prst="rect">
            <a:avLst/>
          </a:prstGeom>
          <a:solidFill>
            <a:schemeClr val="accent2"/>
          </a:solidFill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ctr" dir="5400000" dist="19050">
              <a:srgbClr val="000000">
                <a:alpha val="62352"/>
              </a:srgbClr>
            </a:outerShdw>
          </a:effectLst>
        </p:spPr>
        <p:txBody>
          <a:bodyPr anchorCtr="0" anchor="t" bIns="9200" lIns="18425" spcFirstLastPara="1" rIns="18425" wrap="square" tIns="92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24"/>
              <a:buFont typeface="Arial"/>
              <a:buNone/>
            </a:pPr>
            <a:r>
              <a:rPr b="1" i="0" lang="pt-BR" sz="1524" u="none" cap="none" strike="noStrik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RESULTADOS E DISCUSSÃO</a:t>
            </a:r>
            <a:endParaRPr b="1" i="0" sz="1524" u="none" cap="none" strike="noStrike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98" name="Google Shape;98;p1"/>
          <p:cNvCxnSpPr/>
          <p:nvPr/>
        </p:nvCxnSpPr>
        <p:spPr>
          <a:xfrm>
            <a:off x="3902053" y="1246184"/>
            <a:ext cx="0" cy="5611816"/>
          </a:xfrm>
          <a:prstGeom prst="straightConnector1">
            <a:avLst/>
          </a:prstGeom>
          <a:noFill/>
          <a:ln cap="flat" cmpd="sng" w="9525">
            <a:solidFill>
              <a:srgbClr val="BFBFBF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99" name="Google Shape;99;p1"/>
          <p:cNvSpPr txBox="1"/>
          <p:nvPr/>
        </p:nvSpPr>
        <p:spPr>
          <a:xfrm>
            <a:off x="109320" y="1683839"/>
            <a:ext cx="3654128" cy="17203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8"/>
              <a:buFont typeface="Arial"/>
              <a:buNone/>
            </a:pPr>
            <a:r>
              <a:rPr b="0" i="0" lang="pt-BR" sz="1058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 introdução deve ser breve e justificar o problema estudado de forma clara familiarizando o leitor sobre o assunto a ser abordado.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8"/>
              <a:buFont typeface="Arial"/>
              <a:buNone/>
            </a:pPr>
            <a:r>
              <a:t/>
            </a:r>
            <a:endParaRPr b="0" i="0" sz="1058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8"/>
              <a:buFont typeface="Arial"/>
              <a:buNone/>
            </a:pPr>
            <a:r>
              <a:rPr b="0" i="0" lang="pt-BR" sz="1058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Os autores podem incluir imagens no banner se desejarem.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8"/>
              <a:buFont typeface="Arial"/>
              <a:buNone/>
            </a:pPr>
            <a:r>
              <a:t/>
            </a:r>
            <a:endParaRPr b="0" i="0" sz="1058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8"/>
              <a:buFont typeface="Arial"/>
              <a:buNone/>
            </a:pPr>
            <a:r>
              <a:rPr b="0" i="0" lang="pt-BR" sz="1058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 banner pode ser personalizado com imagem de fundo se os autores julgarem necessário. Entretanto a cor das caixas de seções não deve ser alterado.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8"/>
              <a:buFont typeface="Arial"/>
              <a:buNone/>
            </a:pPr>
            <a:r>
              <a:t/>
            </a:r>
            <a:endParaRPr b="0" i="0" sz="1058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0" name="Google Shape;100;p1"/>
          <p:cNvSpPr txBox="1"/>
          <p:nvPr/>
        </p:nvSpPr>
        <p:spPr>
          <a:xfrm>
            <a:off x="98820" y="4684505"/>
            <a:ext cx="3763332" cy="4179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8"/>
              <a:buFont typeface="Arial"/>
              <a:buNone/>
            </a:pPr>
            <a:r>
              <a:rPr b="0" i="0" lang="pt-BR" sz="1058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Descreva o objetivo principal de sua pesquisa, de forma que fique claro e conciso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1"/>
          <p:cNvSpPr txBox="1"/>
          <p:nvPr/>
        </p:nvSpPr>
        <p:spPr>
          <a:xfrm>
            <a:off x="41488" y="5768463"/>
            <a:ext cx="3763332" cy="4179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8"/>
              <a:buFont typeface="Arial"/>
              <a:buNone/>
            </a:pPr>
            <a:r>
              <a:rPr b="0" i="0" lang="pt-BR" sz="1058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Nesse espaço exponha como procedeu as etapas da pesquisa até chegar aos resultados, descrevendo os procedimentos utilizados.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1"/>
          <p:cNvSpPr txBox="1"/>
          <p:nvPr/>
        </p:nvSpPr>
        <p:spPr>
          <a:xfrm>
            <a:off x="4061659" y="1731111"/>
            <a:ext cx="3763332" cy="629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4"/>
              <a:buFont typeface="Arial"/>
              <a:buNone/>
            </a:pPr>
            <a:r>
              <a:rPr b="0" i="0" lang="pt-BR" sz="1164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Deve ser apresentado, comentado e interpretado os dados que você coletou na pesquisa até o momento, podendo ser utilizados também Tabelas e/ou Figuras. </a:t>
            </a:r>
            <a:endParaRPr b="0" i="0" sz="1164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3" name="Google Shape;103;p1"/>
          <p:cNvSpPr txBox="1"/>
          <p:nvPr/>
        </p:nvSpPr>
        <p:spPr>
          <a:xfrm>
            <a:off x="8024078" y="1755626"/>
            <a:ext cx="4007780" cy="11775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119126" lvl="0" marL="0" marR="0" rt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8"/>
              <a:buFont typeface="Arial"/>
              <a:buNone/>
            </a:pPr>
            <a:r>
              <a:rPr b="0" i="0" lang="pt-BR" sz="1058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 conclusão deve ser elaborada, em frases curtas, claras e conexas, com base nos objetivos e resultados do Resumo Expandido, conectando os pontos de discussão do tema, apresentando o trajeto e revelando até que ponto a pesquisa chegou. </a:t>
            </a:r>
            <a:endParaRPr b="0" i="0" sz="1058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107000"/>
              </a:lnSpc>
              <a:spcBef>
                <a:spcPts val="212"/>
              </a:spcBef>
              <a:spcAft>
                <a:spcPts val="0"/>
              </a:spcAft>
              <a:buClr>
                <a:srgbClr val="000000"/>
              </a:buClr>
              <a:buSzPts val="1058"/>
              <a:buFont typeface="Arial"/>
              <a:buNone/>
            </a:pPr>
            <a:r>
              <a:rPr b="0" i="0" lang="pt-BR" sz="1058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1058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212"/>
              </a:spcBef>
              <a:spcAft>
                <a:spcPts val="0"/>
              </a:spcAft>
              <a:buClr>
                <a:srgbClr val="000000"/>
              </a:buClr>
              <a:buSzPts val="1058"/>
              <a:buFont typeface="Arial"/>
              <a:buNone/>
            </a:pPr>
            <a:r>
              <a:t/>
            </a:r>
            <a:endParaRPr b="0" i="0" sz="1058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4" name="Google Shape;104;p1"/>
          <p:cNvSpPr txBox="1"/>
          <p:nvPr/>
        </p:nvSpPr>
        <p:spPr>
          <a:xfrm>
            <a:off x="8161002" y="3638967"/>
            <a:ext cx="3763332" cy="5807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8"/>
              <a:buFont typeface="Arial"/>
              <a:buNone/>
            </a:pPr>
            <a:r>
              <a:rPr b="0" i="0" lang="pt-BR" sz="1058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As referências devem ser listadas apenas os trabalhos mencionados no texto em ordem alfabética (ABNT: 6023: 2018)</a:t>
            </a:r>
            <a:endParaRPr b="0" i="0" sz="1058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8"/>
              <a:buFont typeface="Arial"/>
              <a:buNone/>
            </a:pPr>
            <a:r>
              <a:t/>
            </a:r>
            <a:endParaRPr b="0" i="0" sz="1058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05" name="Google Shape;105;p1" title="SOMBREADA.png"/>
          <p:cNvPicPr preferRelativeResize="0"/>
          <p:nvPr/>
        </p:nvPicPr>
        <p:blipFill rotWithShape="1">
          <a:blip r:embed="rId3">
            <a:alphaModFix/>
          </a:blip>
          <a:srcRect b="9337" l="0" r="0" t="9328"/>
          <a:stretch/>
        </p:blipFill>
        <p:spPr>
          <a:xfrm>
            <a:off x="9434299" y="379331"/>
            <a:ext cx="2597560" cy="6688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Estagiario01</dc:creator>
</cp:coreProperties>
</file>