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861A"/>
    <a:srgbClr val="1D9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7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F030A-218C-4F9D-91B0-840BE3825324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34B5-3370-4F85-AB4F-B5154432A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0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34B5-3370-4F85-AB4F-B5154432AED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15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0D8E5-5E18-5460-B528-5D42EE892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70FB2C-DE37-5CEF-659A-F509B7096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0E39E5-D538-B47C-8725-2A27B888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712357-B1E9-4025-124E-C2E147A3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6375C0-4591-6470-772B-4B8CB4E2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04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9A5C1-D19E-5714-5FC7-51518CB3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9DD325-E955-A03F-FB54-719B224D7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0A02AC-6429-1156-BCE0-2A53B926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EAB3A0-183E-0EB8-8CCB-84309E85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FA2E93-958E-ECDD-1E33-E9D023C37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94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B88C2-FA5F-6384-88D1-E98B1C270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2DE985-FEF6-1342-811C-011B7A523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2A9484-6DDF-1D47-A8CF-49AFEFD6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AD6286-F5A9-6DBD-5A05-9568A676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661A98-F659-2963-1E15-BD20C0DA8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86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C2535-4874-3B9F-9A9B-C06EBA07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F5B3C6-3201-0275-978E-C4243CB6A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9C25EE-FDC3-3FFE-C06F-3E068E8D0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6C2A30-4C5E-6DAD-450D-FA8796F4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1A4854-B51B-E9C1-B202-675158169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8AFC1E-87D9-59D8-03F6-3149B043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93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97A98-51F0-EE7C-535E-56EC465B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F798C4-DC9B-4696-2835-D22942827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1F3A7D-C9DB-7C7F-BC5B-98051FA2E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E99F23-C244-DF37-3C4B-201570E88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4E77A4-5874-07AA-BBFF-347AD5B3A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E92E8A-1776-38D7-0A8A-1BD350786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A015EB-EBB6-E5A9-361B-830CA1AF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F84B2F-A5D6-5B6B-369A-4BF7496B7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02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0F0C7-9B6E-0FCE-2C05-D09D0C90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F196E7B-48A0-2F32-224D-464D02D2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6037CA-5AD0-C21A-C93B-EA686EBA8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FBAFFD-B9B1-BAC8-A331-1B1B76F4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77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4D82898-B148-6D13-2835-226C0BB9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44B7F6-929A-338A-ADD1-0E4006E1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24BD9D-4D77-CC74-9EF4-4670562E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05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32E13-E452-DE33-1867-6BF95C8B0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23A5F8-F3F5-7317-FC84-3F4BF0F7E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46C1FD-A185-D814-6396-DC466857A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9637C3-40DB-6D98-9737-EA16DFFA4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5D79D4-5E18-7906-C458-F8B0F1451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42629D-4622-AB5A-0673-3E7365E83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1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9D9EF8-2890-4E30-8FBB-AEEB00E2B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D14B3C-B200-C15D-12BD-033368143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B0A769-66AF-3EF4-B244-041C1783F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ED2A06-EFC5-DCCE-770C-D96840319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898752-4E2C-54E3-C546-155D7FF79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0D5B6C-40A5-E9C2-01DA-FC072404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1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60880-477B-AF01-D5CA-7801081F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8AD498-274A-6B49-94F9-FA90D8A31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6CE1D6-0DD5-C091-1F9F-17DBE0E8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5EB548-83AE-8E78-718D-D2A090DC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2F1D24-7EE6-4E8A-1DF1-BFAD4EF6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74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CAD9CB-D55B-00DD-0C88-F69A99807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F483A4-CD57-1639-C77F-C601105ED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E0759-F06F-EA75-906D-3F9475A7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8A0F01-FE7B-1CD6-AC58-449B78267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E0F9FB-790A-FDF5-2874-703E0AED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569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26577C-78AD-E057-4659-3C4FE0B1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520692-BEF1-2383-FD6E-7259A40D9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AA8F40-8F52-076E-819E-8D3A7DAEB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54137-CF46-48E9-95BE-BF943712F207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242365-01B5-D24D-0CA6-6BF3E5A7D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0A6FC9-D429-A668-05D6-B4401026F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6FA0-C800-487F-BD5C-235E3BC75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85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E08B7F4-CF52-8431-4357-0176C0D312AD}"/>
              </a:ext>
            </a:extLst>
          </p:cNvPr>
          <p:cNvSpPr txBox="1"/>
          <p:nvPr/>
        </p:nvSpPr>
        <p:spPr>
          <a:xfrm>
            <a:off x="4800601" y="2039827"/>
            <a:ext cx="7136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INSIRA AQUI O TÍTULO DO SEU RESUMO APROVADO NO VI CLINVET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304C197-733D-4C77-EE02-CF5B0822393A}"/>
              </a:ext>
            </a:extLst>
          </p:cNvPr>
          <p:cNvSpPr txBox="1"/>
          <p:nvPr/>
        </p:nvSpPr>
        <p:spPr>
          <a:xfrm>
            <a:off x="4800601" y="5167774"/>
            <a:ext cx="4422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rgbClr val="1D9581"/>
                </a:solidFill>
              </a:rPr>
              <a:t>AUTORES:</a:t>
            </a:r>
          </a:p>
        </p:txBody>
      </p:sp>
    </p:spTree>
    <p:extLst>
      <p:ext uri="{BB962C8B-B14F-4D97-AF65-F5344CB8AC3E}">
        <p14:creationId xmlns:p14="http://schemas.microsoft.com/office/powerpoint/2010/main" val="99723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55B7D12-3C85-CE4E-C9CB-0E4E87A9D38B}"/>
              </a:ext>
            </a:extLst>
          </p:cNvPr>
          <p:cNvSpPr txBox="1"/>
          <p:nvPr/>
        </p:nvSpPr>
        <p:spPr>
          <a:xfrm>
            <a:off x="5377069" y="387626"/>
            <a:ext cx="5158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C4DF01-FB43-E9D4-B24A-D8FA34EB1A73}"/>
              </a:ext>
            </a:extLst>
          </p:cNvPr>
          <p:cNvSpPr txBox="1"/>
          <p:nvPr/>
        </p:nvSpPr>
        <p:spPr>
          <a:xfrm>
            <a:off x="1495443" y="1669060"/>
            <a:ext cx="103872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*OS AUTORES PODEM INCLUIR IMAGENS NO BANNER OU TABELAS SE DESEJAREM.</a:t>
            </a:r>
            <a:endParaRPr lang="pt-BR" dirty="0">
              <a:solidFill>
                <a:srgbClr val="E3861A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*VOCÊ PODE AJUSTAR O TAMANHO DA FONTE DE ACORDO COM O CONTEÚDO INSERIDO NA PÁGINA DE MODO QUE FIQUE LEGÍVEL.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*SE O SEU RESUMO É UM RELATO DE CASO OU UM RELATO DE EXPERIÊNCIA, ALTERE AS SEÇÕES CONFORME O RESUMO.</a:t>
            </a:r>
            <a:b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</a:br>
            <a:r>
              <a:rPr lang="pt-BR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*ESTRUTURA: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-</a:t>
            </a:r>
            <a:r>
              <a:rPr lang="pt-BR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 A ESTRUTURA ATUAL É DE UM RESUMOS SIMPLES;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- </a:t>
            </a:r>
            <a:r>
              <a:rPr lang="pt-BR" b="1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PARA RELATOS DE CASO OU EXPERIÊNCIA NA MODALIDADE SIMPLES</a:t>
            </a: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, AJUSTE AS SEÇÕES PARA: INTRODUÇÃO; OBJETIVO; RELATO DE CASO/EXPERIÊNCIA; CONCLUSÃO.</a:t>
            </a:r>
            <a:endParaRPr lang="pt-BR" dirty="0">
              <a:solidFill>
                <a:srgbClr val="E3861A"/>
              </a:solidFill>
              <a:ea typeface="Times New Roman"/>
              <a:cs typeface="Times New Roman"/>
              <a:sym typeface="Times New Roman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- </a:t>
            </a:r>
            <a:r>
              <a:rPr lang="pt-BR" b="1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PARA RESUMO EXPANDIDO</a:t>
            </a: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, AJUSTE AS SEÇÕES PARA: INTRODUÇÃO; METODOLOGIA; RESULTADOS E DISCUSSÃO; CONCLUSÃO; REFERÊNCIAS BIBLIOGRÁFICAS.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pt-BR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-</a:t>
            </a:r>
            <a:r>
              <a:rPr lang="pt-BR" b="1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 PARA RELATOS DE CASO OU EXPERIÊNCIA NA MODALIDADE EXPANDIDA</a:t>
            </a:r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, AJUSTE AS SEÇÕES PARA: INTRODUÇÃO; RELATO DE CASO/EXPERIÊNCIA; DISCUSSÃO; CONCLUSÃO; REFERÊNCIAS BIBLIOGRÁFICAS.</a:t>
            </a:r>
          </a:p>
          <a:p>
            <a:r>
              <a:rPr lang="pt-BR" b="0" i="0" u="none" strike="noStrike" cap="none" dirty="0">
                <a:solidFill>
                  <a:srgbClr val="E3861A"/>
                </a:solidFill>
                <a:ea typeface="Times New Roman"/>
                <a:cs typeface="Times New Roman"/>
                <a:sym typeface="Times New Roman"/>
              </a:rPr>
              <a:t>*</a:t>
            </a:r>
            <a:r>
              <a:rPr lang="pt-BR" dirty="0">
                <a:solidFill>
                  <a:srgbClr val="E3861A"/>
                </a:solidFill>
              </a:rPr>
              <a:t>NÃO SE LIMITE AO NÚMERO DE PÁGINAS PRESENTES NESTE ARQUIVO. SE A SUA APRESENTAÇÃO NECESSITAR DE MAIS PÁGINAS, FIQUE À VONTADE PARA INSERI-LAS. UTILIZE APENAS O LOGOTIPO DO CONGRESSO NA PÁGINA EM BRANCO PARA MELHOR IDENTIFICAÇÃO. </a:t>
            </a:r>
            <a:r>
              <a:rPr lang="pt-BR" u="sng" dirty="0">
                <a:solidFill>
                  <a:srgbClr val="E3861A"/>
                </a:solidFill>
              </a:rPr>
              <a:t>VEJA O EXEMPLO NA PÁGINA SEGUINTE</a:t>
            </a:r>
            <a:r>
              <a:rPr lang="pt-BR" dirty="0">
                <a:solidFill>
                  <a:srgbClr val="E3861A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8972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C6DB069-3155-B2D6-FF00-738A3CFCC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4" y="268620"/>
            <a:ext cx="3221743" cy="107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99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EEEB889-4F36-8C5D-D6B5-DF49B70FD35B}"/>
              </a:ext>
            </a:extLst>
          </p:cNvPr>
          <p:cNvSpPr txBox="1"/>
          <p:nvPr/>
        </p:nvSpPr>
        <p:spPr>
          <a:xfrm>
            <a:off x="1699591" y="407505"/>
            <a:ext cx="4870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427415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6733310-750A-99AD-9556-FB999D6EDEC4}"/>
              </a:ext>
            </a:extLst>
          </p:cNvPr>
          <p:cNvSpPr txBox="1"/>
          <p:nvPr/>
        </p:nvSpPr>
        <p:spPr>
          <a:xfrm>
            <a:off x="5377068" y="387626"/>
            <a:ext cx="548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04431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12419BB-5CD5-6202-5E26-F7B9844F5DDD}"/>
              </a:ext>
            </a:extLst>
          </p:cNvPr>
          <p:cNvSpPr txBox="1"/>
          <p:nvPr/>
        </p:nvSpPr>
        <p:spPr>
          <a:xfrm>
            <a:off x="1699591" y="407505"/>
            <a:ext cx="4870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221505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6733310-750A-99AD-9556-FB999D6EDEC4}"/>
              </a:ext>
            </a:extLst>
          </p:cNvPr>
          <p:cNvSpPr txBox="1"/>
          <p:nvPr/>
        </p:nvSpPr>
        <p:spPr>
          <a:xfrm>
            <a:off x="5377068" y="387626"/>
            <a:ext cx="548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423632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88AF1404-7756-C0A0-5936-611CB9E71A0C}"/>
              </a:ext>
            </a:extLst>
          </p:cNvPr>
          <p:cNvSpPr/>
          <p:nvPr/>
        </p:nvSpPr>
        <p:spPr>
          <a:xfrm>
            <a:off x="636517" y="4225228"/>
            <a:ext cx="419100" cy="419100"/>
          </a:xfrm>
          <a:prstGeom prst="rect">
            <a:avLst/>
          </a:prstGeom>
          <a:solidFill>
            <a:schemeClr val="bg1"/>
          </a:solidFill>
          <a:ln>
            <a:solidFill>
              <a:srgbClr val="E386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9B18FB0-76B9-54B6-E579-67DA10F22882}"/>
              </a:ext>
            </a:extLst>
          </p:cNvPr>
          <p:cNvSpPr/>
          <p:nvPr/>
        </p:nvSpPr>
        <p:spPr>
          <a:xfrm>
            <a:off x="636518" y="3757315"/>
            <a:ext cx="419100" cy="419100"/>
          </a:xfrm>
          <a:prstGeom prst="rect">
            <a:avLst/>
          </a:prstGeom>
          <a:solidFill>
            <a:schemeClr val="bg1"/>
          </a:solidFill>
          <a:ln>
            <a:solidFill>
              <a:srgbClr val="E386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361F3F5-0ACF-93D0-772F-104DECCD9582}"/>
              </a:ext>
            </a:extLst>
          </p:cNvPr>
          <p:cNvSpPr txBox="1"/>
          <p:nvPr/>
        </p:nvSpPr>
        <p:spPr>
          <a:xfrm>
            <a:off x="636517" y="1514060"/>
            <a:ext cx="7088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1D9581"/>
                </a:solidFill>
              </a:rPr>
              <a:t>OBRIGADO(A) PELA ATENÇÃO</a:t>
            </a:r>
          </a:p>
        </p:txBody>
      </p:sp>
      <p:pic>
        <p:nvPicPr>
          <p:cNvPr id="6" name="Gráfico 5" descr="Rede de usuários com preenchimento sólido">
            <a:extLst>
              <a:ext uri="{FF2B5EF4-FFF2-40B4-BE49-F238E27FC236}">
                <a16:creationId xmlns:a16="http://schemas.microsoft.com/office/drawing/2014/main" id="{7AD9FBE9-93CA-9DD3-98F6-60EBDA441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518" y="3755349"/>
            <a:ext cx="419100" cy="4191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1D27A61-1CEA-0E44-9404-9225C537BDB2}"/>
              </a:ext>
            </a:extLst>
          </p:cNvPr>
          <p:cNvSpPr txBox="1"/>
          <p:nvPr/>
        </p:nvSpPr>
        <p:spPr>
          <a:xfrm>
            <a:off x="522217" y="3222604"/>
            <a:ext cx="378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E3861A"/>
                </a:solidFill>
              </a:rPr>
              <a:t>REDES PARA CONTATO: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1A1656E-F28F-D07C-F2D4-F9A70FF3A759}"/>
              </a:ext>
            </a:extLst>
          </p:cNvPr>
          <p:cNvSpPr txBox="1"/>
          <p:nvPr/>
        </p:nvSpPr>
        <p:spPr>
          <a:xfrm>
            <a:off x="1055617" y="3692483"/>
            <a:ext cx="3954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3861A"/>
                </a:solidFill>
              </a:rPr>
              <a:t>@do_instagram</a:t>
            </a:r>
          </a:p>
        </p:txBody>
      </p:sp>
      <p:pic>
        <p:nvPicPr>
          <p:cNvPr id="11" name="Gráfico 10" descr="E-mail com preenchimento sólido">
            <a:extLst>
              <a:ext uri="{FF2B5EF4-FFF2-40B4-BE49-F238E27FC236}">
                <a16:creationId xmlns:a16="http://schemas.microsoft.com/office/drawing/2014/main" id="{D09A72D1-0359-CC79-CCF1-C94DB2EEE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517" y="4215703"/>
            <a:ext cx="419100" cy="4191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A82CD58-82FA-1C78-9F65-4BDE2746D725}"/>
              </a:ext>
            </a:extLst>
          </p:cNvPr>
          <p:cNvSpPr txBox="1"/>
          <p:nvPr/>
        </p:nvSpPr>
        <p:spPr>
          <a:xfrm>
            <a:off x="1055617" y="4203945"/>
            <a:ext cx="3954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3861A"/>
                </a:solidFill>
              </a:rPr>
              <a:t>E-mail</a:t>
            </a:r>
          </a:p>
        </p:txBody>
      </p:sp>
    </p:spTree>
    <p:extLst>
      <p:ext uri="{BB962C8B-B14F-4D97-AF65-F5344CB8AC3E}">
        <p14:creationId xmlns:p14="http://schemas.microsoft.com/office/powerpoint/2010/main" val="2983043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236</Words>
  <Application>Microsoft Office PowerPoint</Application>
  <PresentationFormat>Widescreen</PresentationFormat>
  <Paragraphs>20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Estagiário 01 IME</dc:creator>
  <cp:lastModifiedBy>Estagiário 01 IME</cp:lastModifiedBy>
  <cp:revision>5</cp:revision>
  <dcterms:created xsi:type="dcterms:W3CDTF">2026-03-19T12:41:02Z</dcterms:created>
  <dcterms:modified xsi:type="dcterms:W3CDTF">2026-03-30T15:05:57Z</dcterms:modified>
</cp:coreProperties>
</file>