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gAiU86c5++MwY/HXi1SfmwxCUN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7A0A"/>
    <a:srgbClr val="0F4C83"/>
    <a:srgbClr val="463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1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2424795" y="29572"/>
            <a:ext cx="7342407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</a:t>
            </a:r>
            <a:endParaRPr lang="pt-BR" sz="1400" b="1" dirty="0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177320"/>
            <a:ext cx="3701170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r>
              <a:rPr lang="pt-BR" sz="1524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24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333360" y="625620"/>
            <a:ext cx="1152527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(;). Ex.: JOFEFA MARIA DA CONCEIÇÃO</a:t>
            </a:r>
            <a:r>
              <a:rPr lang="pt-BR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LUCAS PEREIRA LOPES</a:t>
            </a:r>
            <a:r>
              <a:rPr lang="pt-BR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CARINA ANDRADE DE ALMEITA</a:t>
            </a:r>
          </a:p>
        </p:txBody>
      </p:sp>
      <p:cxnSp>
        <p:nvCxnSpPr>
          <p:cNvPr id="96" name="Google Shape;96;p1"/>
          <p:cNvCxnSpPr>
            <a:cxnSpLocks/>
          </p:cNvCxnSpPr>
          <p:nvPr/>
        </p:nvCxnSpPr>
        <p:spPr>
          <a:xfrm>
            <a:off x="8024078" y="1176610"/>
            <a:ext cx="0" cy="568139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1"/>
          <p:cNvCxnSpPr>
            <a:cxnSpLocks/>
          </p:cNvCxnSpPr>
          <p:nvPr/>
        </p:nvCxnSpPr>
        <p:spPr>
          <a:xfrm>
            <a:off x="3868066" y="1176610"/>
            <a:ext cx="0" cy="568139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42423" y="1495098"/>
            <a:ext cx="3772688" cy="318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*Os autores podem incluir imagens no banner ou tabelas se desejarem.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*Você pode ajustar o tamanho da fonte de acordo com o conteúdo inserido no banner de modo que fique legível.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*Você pode mover as seções de lugar mas sem alterar a ordem.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*Se o seu resumo é um RELATO DE CASO ou um RELATO DE EXPERIÊNCIA, altere as seções conforme o resumo.</a:t>
            </a:r>
            <a:b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1058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*Estrutura: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pt-BR" sz="1058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estrutura atual é de um resumos simples;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Para </a:t>
            </a:r>
            <a:r>
              <a:rPr lang="pt-BR" sz="1058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relatos de caso ou experiência na modalidade simples</a:t>
            </a: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ajuste as seções para: Introdução; Objetivo; Relato de caso/experiência; Conclusão.</a:t>
            </a:r>
            <a:endParaRPr lang="pt-BR" sz="1058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Para </a:t>
            </a:r>
            <a:r>
              <a:rPr lang="pt-BR" sz="1058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resumo expandido</a:t>
            </a: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ajuste as seções para: Introdução; Metodologia; Resultados e discussão; Conclusão; Referências Bibliográficas.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Para </a:t>
            </a:r>
            <a:r>
              <a:rPr lang="pt-BR" sz="1058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relatos de caso ou experiência na modalidade expandida</a:t>
            </a: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ajuste as seções para: Introdução; Relato de caso/experiência; Discussão; Conclusão; Referências Bibliográficas.</a:t>
            </a:r>
          </a:p>
        </p:txBody>
      </p:sp>
      <p:sp>
        <p:nvSpPr>
          <p:cNvPr id="100" name="Google Shape;100;p1"/>
          <p:cNvSpPr txBox="1"/>
          <p:nvPr/>
        </p:nvSpPr>
        <p:spPr>
          <a:xfrm>
            <a:off x="0" y="5172675"/>
            <a:ext cx="3815111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3921022" y="1529538"/>
            <a:ext cx="4050099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dirty="0"/>
          </a:p>
        </p:txBody>
      </p:sp>
      <p:sp>
        <p:nvSpPr>
          <p:cNvPr id="102" name="Google Shape;102;p1"/>
          <p:cNvSpPr txBox="1"/>
          <p:nvPr/>
        </p:nvSpPr>
        <p:spPr>
          <a:xfrm>
            <a:off x="3921022" y="5172675"/>
            <a:ext cx="4050100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6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06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77034" y="1606540"/>
            <a:ext cx="4050097" cy="74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buNone/>
              <a:defRPr sz="1058"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dirty="0"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077033" y="3874813"/>
            <a:ext cx="4050098" cy="417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2023)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06852D7-1911-0A12-7111-D1D052DD4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" y="0"/>
            <a:ext cx="2193882" cy="730602"/>
          </a:xfrm>
          <a:prstGeom prst="rect">
            <a:avLst/>
          </a:prstGeom>
        </p:spPr>
      </p:pic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F6D104E7-4A1B-1A1C-7DD2-3A03497FBB11}"/>
              </a:ext>
            </a:extLst>
          </p:cNvPr>
          <p:cNvSpPr txBox="1"/>
          <p:nvPr/>
        </p:nvSpPr>
        <p:spPr>
          <a:xfrm>
            <a:off x="82860" y="4783560"/>
            <a:ext cx="3701170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1524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;p1">
            <a:extLst>
              <a:ext uri="{FF2B5EF4-FFF2-40B4-BE49-F238E27FC236}">
                <a16:creationId xmlns:a16="http://schemas.microsoft.com/office/drawing/2014/main" id="{CCF6FED7-BD62-9AED-548D-6B0D78C0EFE9}"/>
              </a:ext>
            </a:extLst>
          </p:cNvPr>
          <p:cNvSpPr txBox="1"/>
          <p:nvPr/>
        </p:nvSpPr>
        <p:spPr>
          <a:xfrm>
            <a:off x="3952098" y="1172104"/>
            <a:ext cx="3987941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endParaRPr sz="1524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446B072F-04D6-0E3B-FA40-898E87259215}"/>
              </a:ext>
            </a:extLst>
          </p:cNvPr>
          <p:cNvSpPr txBox="1"/>
          <p:nvPr/>
        </p:nvSpPr>
        <p:spPr>
          <a:xfrm>
            <a:off x="3952098" y="4783948"/>
            <a:ext cx="3987939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endParaRPr sz="1524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0;p1">
            <a:extLst>
              <a:ext uri="{FF2B5EF4-FFF2-40B4-BE49-F238E27FC236}">
                <a16:creationId xmlns:a16="http://schemas.microsoft.com/office/drawing/2014/main" id="{01D11D77-7BFF-5CFF-40EB-8115210A8CF3}"/>
              </a:ext>
            </a:extLst>
          </p:cNvPr>
          <p:cNvSpPr txBox="1"/>
          <p:nvPr/>
        </p:nvSpPr>
        <p:spPr>
          <a:xfrm>
            <a:off x="8108110" y="1176610"/>
            <a:ext cx="4019015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sz="1524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90;p1">
            <a:extLst>
              <a:ext uri="{FF2B5EF4-FFF2-40B4-BE49-F238E27FC236}">
                <a16:creationId xmlns:a16="http://schemas.microsoft.com/office/drawing/2014/main" id="{CC9A900A-C2BF-B9DD-284A-C42901CEAF95}"/>
              </a:ext>
            </a:extLst>
          </p:cNvPr>
          <p:cNvSpPr txBox="1"/>
          <p:nvPr/>
        </p:nvSpPr>
        <p:spPr>
          <a:xfrm>
            <a:off x="8077032" y="3429000"/>
            <a:ext cx="4050093" cy="253159"/>
          </a:xfrm>
          <a:prstGeom prst="rect">
            <a:avLst/>
          </a:prstGeom>
          <a:gradFill flip="none" rotWithShape="1">
            <a:gsLst>
              <a:gs pos="500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sz="1524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342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Aurea Soares</dc:creator>
  <cp:lastModifiedBy>Estagiário 01 IME</cp:lastModifiedBy>
  <cp:revision>4</cp:revision>
  <dcterms:created xsi:type="dcterms:W3CDTF">2022-02-17T12:13:11Z</dcterms:created>
  <dcterms:modified xsi:type="dcterms:W3CDTF">2026-03-19T13:54:14Z</dcterms:modified>
</cp:coreProperties>
</file>