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06152-04C8-08EF-4770-4BA4DD001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BA6090-986E-70DD-4FCD-90BC97166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E19FF-DDF7-0B5C-5D36-F1E60577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FCDC2E-D1FE-D0CA-8933-4FC79296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AFCFA7-392A-7C4B-69CC-063C93B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65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EFC59-B4BE-53B3-0681-B3AAE9CA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094489E-C871-399E-91E2-B651DC65A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FC1D2C-549C-DF18-FD91-3A098552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2D729E-FB34-F761-BD62-A716AF96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65D0BD-94DD-9A39-5533-B4CFBDAD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2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3BBEB8-DAD4-D1E8-1EAB-6523646FC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2500D-A123-C85D-5907-C4608C08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C88C87-CE67-A3DD-80A0-6A5E56E7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ED15C3-E533-2EB1-597B-6F5CF674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10E08F-22A7-46A1-5124-47EBA8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2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CFF30-6624-F684-2D92-9710F094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FEFD3A-8B85-32F4-09A2-F6530DABE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D6775C-A5A3-03DF-5146-30C473B1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1CAF43-139D-F659-FDF6-CABF3178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55DE4-996C-21B3-98A7-0B69849B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90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83925-3289-A35D-B76F-29729F07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4A4426-F07E-1C6B-087C-33446C083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0F986F-1EC2-BD59-A486-24F598FF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586CAC-FC59-8360-7555-7C5C84D2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AA66E7-026F-9EEF-377F-C9EC0610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5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7F881-F8EC-DCA0-BA9D-866D24B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A9CCED-2B1B-20CE-1080-0781713F9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64030A-71CE-FA39-4EAB-F4B8E8D41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75D592-2FCC-C4D0-ED6B-AE15D2E0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8D488E-AE38-63D4-044A-3688397C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B581B1-5215-1F53-4B80-96C89730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14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540F5-3398-2CFF-A5D9-F786BA11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BE7913-56FE-D9A6-A04E-F7AB80CB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F8BCBE-C5FE-93E3-9803-984347645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D1F4BE-0D88-3C9B-EDC0-E3C7D86BE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22CA69-F9C1-1355-A398-BA395B2A2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E5B96DF-C25E-250D-956A-166E994C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7FCF1FA-504E-B817-6BFB-2D2FDDCE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85745A-7FEC-B063-657C-EB6671B6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24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EF806-6035-B51A-5A31-D0D0EE4B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8D0D04-F3DC-D3E2-D4BE-E1821E0F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86CDA2-5828-9DC0-4700-33E3279F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C25ADD-240C-2EA8-ABE3-93BE1CB8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8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B817E1-BCC1-7BC7-4103-59423BC4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DFF59D-D374-AA74-55DD-CE4AC1D8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A70957-1228-FE6C-87BF-35DE060F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00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1CD1D-1271-9DEF-703F-262A2946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735FF6-D581-ACEC-948D-CAA3F337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223014-7DC8-D8DF-9B44-9ACDBC97D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59B85C-5D6F-C35F-A802-0740155E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7A642F-EDD7-5431-0FCD-9E325468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BAC53D-354A-A075-CAB3-AB237E3C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5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48CC4-92FE-3FE0-83C6-19F11496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D43262-A870-106A-F9EB-B5AB59B5B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DA9C7F-7026-144B-911E-8FB6A7B58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1CFF97-9F50-A8B3-F573-2C71CAB1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AF7C04-1893-CC3E-78BA-45113B32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834A40-39F5-F54C-12ED-E9C23CD2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5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C6ACFCD-EEBC-189C-165F-C2162FF2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911E70-E83F-49D7-56CF-76C29B08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7F8F79-D12A-9553-132C-9665334EF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30E4-934D-40D6-B9B3-1EDBF4B51B9D}" type="datetimeFigureOut">
              <a:rPr lang="pt-BR" smtClean="0"/>
              <a:t>07/03/2026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D5535C-70A2-BCE9-1EA7-AF994164B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D1B9DC-115D-D982-DFEE-C9679047D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5EA3B-AE42-40DB-AEF0-8A8CFA03B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42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7F238-8577-B639-15D5-9AB8D2767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2554022"/>
            <a:ext cx="5553075" cy="984779"/>
          </a:xfrm>
        </p:spPr>
        <p:txBody>
          <a:bodyPr>
            <a:noAutofit/>
          </a:bodyPr>
          <a:lstStyle/>
          <a:p>
            <a:r>
              <a:rPr lang="pt-BR" sz="4500" b="1" dirty="0">
                <a:solidFill>
                  <a:schemeClr val="bg1"/>
                </a:solidFill>
              </a:rPr>
              <a:t>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2A708E-EE90-81E2-2B61-2BA7A2822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037" y="3754438"/>
            <a:ext cx="4972050" cy="48228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66968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7F238-8577-B639-15D5-9AB8D2767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228" y="567856"/>
            <a:ext cx="7190310" cy="64338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85B429-203B-AA8D-01C7-1D40D36E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402" y="397160"/>
            <a:ext cx="2953501" cy="9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1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7F238-8577-B639-15D5-9AB8D2767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228" y="567856"/>
            <a:ext cx="7190310" cy="64338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85B429-203B-AA8D-01C7-1D40D36E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402" y="397160"/>
            <a:ext cx="2953501" cy="9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7F238-8577-B639-15D5-9AB8D2767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228" y="567856"/>
            <a:ext cx="7190310" cy="64338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85B429-203B-AA8D-01C7-1D40D36E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402" y="397160"/>
            <a:ext cx="2953501" cy="9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3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7F238-8577-B639-15D5-9AB8D2767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1865" y="2969365"/>
            <a:ext cx="6010329" cy="827186"/>
          </a:xfrm>
        </p:spPr>
        <p:txBody>
          <a:bodyPr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4500" b="1" i="0" u="none" strike="noStrike" cap="none" dirty="0">
                <a:solidFill>
                  <a:schemeClr val="bg1"/>
                </a:solidFill>
                <a:latin typeface="Calibri Light (Títulos)"/>
                <a:ea typeface="Times New Roman"/>
                <a:cs typeface="Times New Roman"/>
                <a:sym typeface="Times New Roman"/>
              </a:rPr>
              <a:t>Obrigado pela atenção!</a:t>
            </a:r>
            <a:endParaRPr lang="pt-BR" sz="4500" b="1" i="0" u="none" strike="noStrike" cap="none" dirty="0">
              <a:solidFill>
                <a:schemeClr val="bg1"/>
              </a:solidFill>
              <a:latin typeface="Calibri Light (Títulos)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0;p5">
            <a:extLst>
              <a:ext uri="{FF2B5EF4-FFF2-40B4-BE49-F238E27FC236}">
                <a16:creationId xmlns:a16="http://schemas.microsoft.com/office/drawing/2014/main" id="{AF99D8C8-AF97-5A11-527E-3EA479F00C52}"/>
              </a:ext>
            </a:extLst>
          </p:cNvPr>
          <p:cNvSpPr txBox="1"/>
          <p:nvPr/>
        </p:nvSpPr>
        <p:spPr>
          <a:xfrm>
            <a:off x="6059972" y="4242017"/>
            <a:ext cx="3314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apresentador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51;p5">
            <a:extLst>
              <a:ext uri="{FF2B5EF4-FFF2-40B4-BE49-F238E27FC236}">
                <a16:creationId xmlns:a16="http://schemas.microsoft.com/office/drawing/2014/main" id="{0C9F5512-1423-7344-842E-02FD1B5CABCF}"/>
              </a:ext>
            </a:extLst>
          </p:cNvPr>
          <p:cNvSpPr txBox="1"/>
          <p:nvPr/>
        </p:nvSpPr>
        <p:spPr>
          <a:xfrm>
            <a:off x="6098695" y="4685141"/>
            <a:ext cx="3314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52;p5" descr="Ícone de Pessoa">
            <a:extLst>
              <a:ext uri="{FF2B5EF4-FFF2-40B4-BE49-F238E27FC236}">
                <a16:creationId xmlns:a16="http://schemas.microsoft.com/office/drawing/2014/main" id="{76B34619-0932-8138-8FD2-30C5ADC2E0FC}"/>
              </a:ext>
            </a:extLst>
          </p:cNvPr>
          <p:cNvGrpSpPr/>
          <p:nvPr/>
        </p:nvGrpSpPr>
        <p:grpSpPr>
          <a:xfrm>
            <a:off x="5788212" y="4232088"/>
            <a:ext cx="297504" cy="297504"/>
            <a:chOff x="1334697" y="4580661"/>
            <a:chExt cx="360000" cy="360000"/>
          </a:xfrm>
        </p:grpSpPr>
        <p:grpSp>
          <p:nvGrpSpPr>
            <p:cNvPr id="6" name="Google Shape;153;p5">
              <a:extLst>
                <a:ext uri="{FF2B5EF4-FFF2-40B4-BE49-F238E27FC236}">
                  <a16:creationId xmlns:a16="http://schemas.microsoft.com/office/drawing/2014/main" id="{B5BFAB08-8529-6185-246D-1FA66D7E62AE}"/>
                </a:ext>
              </a:extLst>
            </p:cNvPr>
            <p:cNvGrpSpPr/>
            <p:nvPr/>
          </p:nvGrpSpPr>
          <p:grpSpPr>
            <a:xfrm>
              <a:off x="1421014" y="4633770"/>
              <a:ext cx="180974" cy="231459"/>
              <a:chOff x="1443239" y="4633770"/>
              <a:chExt cx="180974" cy="231459"/>
            </a:xfrm>
          </p:grpSpPr>
          <p:sp>
            <p:nvSpPr>
              <p:cNvPr id="8" name="Google Shape;154;p5">
                <a:extLst>
                  <a:ext uri="{FF2B5EF4-FFF2-40B4-BE49-F238E27FC236}">
                    <a16:creationId xmlns:a16="http://schemas.microsoft.com/office/drawing/2014/main" id="{255AA039-D59B-00F8-DE5F-A3CEE4FBBF1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0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" name="Google Shape;155;p5">
                <a:extLst>
                  <a:ext uri="{FF2B5EF4-FFF2-40B4-BE49-F238E27FC236}">
                    <a16:creationId xmlns:a16="http://schemas.microsoft.com/office/drawing/2014/main" id="{C923DFB2-28E1-ADF1-5EF0-BF2792716158}"/>
                  </a:ext>
                </a:extLst>
              </p:cNvPr>
              <p:cNvSpPr/>
              <p:nvPr/>
            </p:nvSpPr>
            <p:spPr>
              <a:xfrm>
                <a:off x="1443239" y="4798554"/>
                <a:ext cx="180974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66675" extrusionOk="0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0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" name="Google Shape;156;p5">
              <a:extLst>
                <a:ext uri="{FF2B5EF4-FFF2-40B4-BE49-F238E27FC236}">
                  <a16:creationId xmlns:a16="http://schemas.microsoft.com/office/drawing/2014/main" id="{48F6CD89-FA08-6A6E-544C-BB56813682FB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" name="Google Shape;157;p5" descr="Ícone de Email">
            <a:extLst>
              <a:ext uri="{FF2B5EF4-FFF2-40B4-BE49-F238E27FC236}">
                <a16:creationId xmlns:a16="http://schemas.microsoft.com/office/drawing/2014/main" id="{404A906D-DFBD-3E11-4A54-D98C0052D691}"/>
              </a:ext>
            </a:extLst>
          </p:cNvPr>
          <p:cNvGrpSpPr/>
          <p:nvPr/>
        </p:nvGrpSpPr>
        <p:grpSpPr>
          <a:xfrm>
            <a:off x="5801613" y="4684900"/>
            <a:ext cx="297504" cy="297504"/>
            <a:chOff x="1334697" y="5102537"/>
            <a:chExt cx="360000" cy="360000"/>
          </a:xfrm>
        </p:grpSpPr>
        <p:grpSp>
          <p:nvGrpSpPr>
            <p:cNvPr id="12" name="Google Shape;158;p5">
              <a:extLst>
                <a:ext uri="{FF2B5EF4-FFF2-40B4-BE49-F238E27FC236}">
                  <a16:creationId xmlns:a16="http://schemas.microsoft.com/office/drawing/2014/main" id="{45C33B70-3AAB-6A64-3551-E73BF83E38D6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14" name="Google Shape;159;p5">
                <a:extLst>
                  <a:ext uri="{FF2B5EF4-FFF2-40B4-BE49-F238E27FC236}">
                    <a16:creationId xmlns:a16="http://schemas.microsoft.com/office/drawing/2014/main" id="{E78B2BC6-E2B4-C970-3C70-13E6C147753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57175" extrusionOk="0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" name="Google Shape;160;p5">
                <a:extLst>
                  <a:ext uri="{FF2B5EF4-FFF2-40B4-BE49-F238E27FC236}">
                    <a16:creationId xmlns:a16="http://schemas.microsoft.com/office/drawing/2014/main" id="{F3FC7516-4E6D-4FCB-0138-B5ED234BC02E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 extrusionOk="0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highlight>
                    <a:srgbClr val="126EAE"/>
                  </a:highlight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" name="Google Shape;161;p5">
              <a:extLst>
                <a:ext uri="{FF2B5EF4-FFF2-40B4-BE49-F238E27FC236}">
                  <a16:creationId xmlns:a16="http://schemas.microsoft.com/office/drawing/2014/main" id="{28B7C805-9043-43C7-A850-1533882FF2B1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" name="Google Shape;162;p5">
            <a:extLst>
              <a:ext uri="{FF2B5EF4-FFF2-40B4-BE49-F238E27FC236}">
                <a16:creationId xmlns:a16="http://schemas.microsoft.com/office/drawing/2014/main" id="{CD5C991D-3A28-10C2-F7E4-AFA2E68920A8}"/>
              </a:ext>
            </a:extLst>
          </p:cNvPr>
          <p:cNvGrpSpPr/>
          <p:nvPr/>
        </p:nvGrpSpPr>
        <p:grpSpPr>
          <a:xfrm>
            <a:off x="5779851" y="5110186"/>
            <a:ext cx="3880131" cy="330200"/>
            <a:chOff x="2757488" y="4636284"/>
            <a:chExt cx="3611440" cy="330200"/>
          </a:xfrm>
        </p:grpSpPr>
        <p:sp>
          <p:nvSpPr>
            <p:cNvPr id="17" name="Google Shape;163;p5">
              <a:extLst>
                <a:ext uri="{FF2B5EF4-FFF2-40B4-BE49-F238E27FC236}">
                  <a16:creationId xmlns:a16="http://schemas.microsoft.com/office/drawing/2014/main" id="{018DF473-39BB-EA9A-BFD4-97652DC50C7E}"/>
                </a:ext>
              </a:extLst>
            </p:cNvPr>
            <p:cNvSpPr/>
            <p:nvPr/>
          </p:nvSpPr>
          <p:spPr>
            <a:xfrm>
              <a:off x="2757488" y="4664075"/>
              <a:ext cx="298450" cy="296862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64;p5">
              <a:extLst>
                <a:ext uri="{FF2B5EF4-FFF2-40B4-BE49-F238E27FC236}">
                  <a16:creationId xmlns:a16="http://schemas.microsoft.com/office/drawing/2014/main" id="{1A15A72E-621A-270D-3B45-EFA771ECB403}"/>
                </a:ext>
              </a:extLst>
            </p:cNvPr>
            <p:cNvSpPr txBox="1"/>
            <p:nvPr/>
          </p:nvSpPr>
          <p:spPr>
            <a:xfrm>
              <a:off x="3054228" y="4636284"/>
              <a:ext cx="33147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 dirty="0"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Rede social</a:t>
              </a:r>
              <a:endParaRPr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66;p5">
            <a:extLst>
              <a:ext uri="{FF2B5EF4-FFF2-40B4-BE49-F238E27FC236}">
                <a16:creationId xmlns:a16="http://schemas.microsoft.com/office/drawing/2014/main" id="{69AA836D-D97A-257A-B72E-B40B2D5D6BF5}"/>
              </a:ext>
            </a:extLst>
          </p:cNvPr>
          <p:cNvSpPr/>
          <p:nvPr/>
        </p:nvSpPr>
        <p:spPr>
          <a:xfrm>
            <a:off x="5798506" y="5158615"/>
            <a:ext cx="300300" cy="2826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5C50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ráfico 19" descr="Conexões">
            <a:extLst>
              <a:ext uri="{FF2B5EF4-FFF2-40B4-BE49-F238E27FC236}">
                <a16:creationId xmlns:a16="http://schemas.microsoft.com/office/drawing/2014/main" id="{F8F6576D-29FC-4A39-3106-6CA64985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9524" y="5185022"/>
            <a:ext cx="229785" cy="2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146</TotalTime>
  <Words>29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Calibri Light (Títulos)</vt:lpstr>
      <vt:lpstr>Times New Roman</vt:lpstr>
      <vt:lpstr>Tema do Office</vt:lpstr>
      <vt:lpstr>Título da Apresentação</vt:lpstr>
      <vt:lpstr>Nome do Tópico/Assunto</vt:lpstr>
      <vt:lpstr>Nome do Tópico/Assunto</vt:lpstr>
      <vt:lpstr>Nome do Tópico/Assunto</vt:lpstr>
      <vt:lpstr>Obrigado pela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Estagiário 01 IME</dc:creator>
  <cp:lastModifiedBy>Estagiário 01 IME</cp:lastModifiedBy>
  <cp:revision>3</cp:revision>
  <dcterms:created xsi:type="dcterms:W3CDTF">2025-11-24T14:36:18Z</dcterms:created>
  <dcterms:modified xsi:type="dcterms:W3CDTF">2026-03-07T14:48:26Z</dcterms:modified>
</cp:coreProperties>
</file>