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AiU86c5++MwY/HXi1SfmwxCUN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C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89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864525" y="273328"/>
            <a:ext cx="9029056" cy="409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lang="pt-BR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 E TAMANHO 16</a:t>
            </a:r>
            <a:endParaRPr sz="1600" b="1" dirty="0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2860" y="1326406"/>
            <a:ext cx="3701170" cy="253159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1524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r>
              <a:rPr lang="pt-BR" sz="1524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524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1524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</a:t>
            </a:r>
            <a:endParaRPr sz="1524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6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1397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  </a:t>
            </a:r>
            <a:endParaRPr sz="1397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684376" y="689244"/>
            <a:ext cx="885433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</a:t>
            </a:r>
            <a:endParaRPr sz="1000"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JOFEFA MARIA DA CONCEIÇÃO</a:t>
            </a:r>
            <a:r>
              <a:rPr lang="pt-BR" sz="1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LUCAS PEREIRA LOPES</a:t>
            </a:r>
            <a:r>
              <a:rPr lang="pt-BR" sz="1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CARINA ANDRADE DE ALMEITA</a:t>
            </a:r>
            <a:endParaRPr sz="1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6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METODOLOGIA </a:t>
            </a:r>
            <a:endParaRPr sz="146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987117" y="1280937"/>
            <a:ext cx="4066162" cy="253159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endParaRPr sz="1524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6" name="Google Shape;96;p1"/>
          <p:cNvCxnSpPr/>
          <p:nvPr/>
        </p:nvCxnSpPr>
        <p:spPr>
          <a:xfrm>
            <a:off x="7924534" y="1252484"/>
            <a:ext cx="0" cy="56055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7" name="Google Shape;97;p1"/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 sz="1524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8" name="Google Shape;98;p1"/>
          <p:cNvCxnSpPr/>
          <p:nvPr/>
        </p:nvCxnSpPr>
        <p:spPr>
          <a:xfrm>
            <a:off x="3902053" y="1246184"/>
            <a:ext cx="0" cy="56118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" name="Google Shape;99;p1"/>
          <p:cNvSpPr txBox="1"/>
          <p:nvPr/>
        </p:nvSpPr>
        <p:spPr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ser breve e justificar o problema estudado de forma clara familiarizando o leitor sobre o assunto a ser abordado.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autores podem incluir imagens no banner se desejarem.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banner pode ser personalizado com imagem de fundo se os autores julgarem necessário. Entretanto a cor das caixas de seções não deve ser alterado.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o objetivo principal de sua pesquisa, de forma que fique claro e conciso </a:t>
            </a:r>
            <a:endParaRPr dirty="0"/>
          </a:p>
        </p:txBody>
      </p:sp>
      <p:sp>
        <p:nvSpPr>
          <p:cNvPr id="101" name="Google Shape;101;p1"/>
          <p:cNvSpPr txBox="1"/>
          <p:nvPr/>
        </p:nvSpPr>
        <p:spPr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espaço exponha como procedeu as etapas da pesquisa até chegar aos resultados, descrevendo os procedimentos utilizados. </a:t>
            </a:r>
            <a:endParaRPr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64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sz="1164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19126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Resumo Expandido, conectando os pontos de discussão do tema, apresentando o trajeto e revelando até que ponto a pesquisa chegou. 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212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2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(ABNT: 6023: 2018)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" name="Google Shape;105;p1"/>
          <p:cNvPicPr preferRelativeResize="0"/>
          <p:nvPr/>
        </p:nvPicPr>
        <p:blipFill>
          <a:blip r:embed="rId3"/>
          <a:srcRect/>
          <a:stretch/>
        </p:blipFill>
        <p:spPr>
          <a:xfrm>
            <a:off x="9662958" y="297777"/>
            <a:ext cx="2189658" cy="7300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16</dc:title>
  <dc:creator>Aurea Soares</dc:creator>
  <cp:lastModifiedBy>Estagiário 01 IME</cp:lastModifiedBy>
  <cp:revision>3</cp:revision>
  <dcterms:created xsi:type="dcterms:W3CDTF">2022-02-17T12:13:11Z</dcterms:created>
  <dcterms:modified xsi:type="dcterms:W3CDTF">2026-03-07T12:26:22Z</dcterms:modified>
</cp:coreProperties>
</file>