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5" r:id="rId1"/>
  </p:sldMasterIdLst>
  <p:notesMasterIdLst>
    <p:notesMasterId r:id="rId7"/>
  </p:notesMasterIdLst>
  <p:sldIdLst>
    <p:sldId id="263" r:id="rId2"/>
    <p:sldId id="257" r:id="rId3"/>
    <p:sldId id="261" r:id="rId4"/>
    <p:sldId id="262" r:id="rId5"/>
    <p:sldId id="260" r:id="rId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" roundtripDataSignature="AMtx7mjf1gUXpLhrKX1r/FoaqCsinyHLw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205F"/>
    <a:srgbClr val="ED161D"/>
    <a:srgbClr val="191D5D"/>
    <a:srgbClr val="045089"/>
    <a:srgbClr val="FFFFFF"/>
    <a:srgbClr val="3D7942"/>
    <a:srgbClr val="E6AC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3" autoAdjust="0"/>
    <p:restoredTop sz="94660"/>
  </p:normalViewPr>
  <p:slideViewPr>
    <p:cSldViewPr snapToGrid="0">
      <p:cViewPr varScale="1">
        <p:scale>
          <a:sx n="70" d="100"/>
          <a:sy n="70" d="100"/>
        </p:scale>
        <p:origin x="96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customschemas.google.com/relationships/presentationmetadata" Target="metadata"/><Relationship Id="rId4" Type="http://schemas.openxmlformats.org/officeDocument/2006/relationships/slide" Target="slides/slide3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>
          <a:extLst>
            <a:ext uri="{FF2B5EF4-FFF2-40B4-BE49-F238E27FC236}">
              <a16:creationId xmlns:a16="http://schemas.microsoft.com/office/drawing/2014/main" id="{F1494F07-BC04-A6D9-0C6E-F70755B08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>
            <a:extLst>
              <a:ext uri="{FF2B5EF4-FFF2-40B4-BE49-F238E27FC236}">
                <a16:creationId xmlns:a16="http://schemas.microsoft.com/office/drawing/2014/main" id="{90BC4F83-5791-18EA-F46C-4B077EF0E61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2:notes">
            <a:extLst>
              <a:ext uri="{FF2B5EF4-FFF2-40B4-BE49-F238E27FC236}">
                <a16:creationId xmlns:a16="http://schemas.microsoft.com/office/drawing/2014/main" id="{96717C94-43FB-3FBC-3546-3D3DDDC0795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06538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>
          <a:extLst>
            <a:ext uri="{FF2B5EF4-FFF2-40B4-BE49-F238E27FC236}">
              <a16:creationId xmlns:a16="http://schemas.microsoft.com/office/drawing/2014/main" id="{AFF33353-5EA4-71E5-B78C-0F1CCDE624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>
            <a:extLst>
              <a:ext uri="{FF2B5EF4-FFF2-40B4-BE49-F238E27FC236}">
                <a16:creationId xmlns:a16="http://schemas.microsoft.com/office/drawing/2014/main" id="{9C292FFA-C52C-0E11-22B1-87EE4090ABF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2:notes">
            <a:extLst>
              <a:ext uri="{FF2B5EF4-FFF2-40B4-BE49-F238E27FC236}">
                <a16:creationId xmlns:a16="http://schemas.microsoft.com/office/drawing/2014/main" id="{3657DE95-7D07-EF1E-E758-4BA59953649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886096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6" name="Google Shape;16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264AEA-621D-2DCC-EDE3-15848B39F2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7DE584B-C19D-0DEF-7048-0CE99FA8BE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B272E11-B151-C830-E5E5-D64D4BDC4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C6B8732-15CC-3609-9880-DC44D594A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D63F17D-94AB-19F0-E130-E2E7B91D2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7961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614E0C-9D24-A21F-6139-22C4B7E34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97E75AB-3FEA-97C4-4230-8FFB03C580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2FA41F9-82E6-C065-5300-6A734F0FF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2FCF6C4-854A-994A-609B-1C1F3BCB5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A6DFD57-41E6-98F9-8814-D3F881E4E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41977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4E88B5-CB61-70F8-C7DF-3250325927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42EB6B8-479D-486A-0719-50DF8F192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5B17A96-A837-4E45-54DC-19C83C78D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16D9B67-7FE1-BA8A-DCB2-1680ED7176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A25D91E-3DAD-FF42-1F76-062237E11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344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F0384D0-F15E-06EA-73E4-5EBCA7EDD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612C3E6-5248-8F51-2200-E58C3BB4CE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DE53466B-BBE3-96F3-0513-FDDCF215B4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CB8F92D2-043F-1F04-CFE2-9ACD975C2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5E6E71F-B289-EC51-7E78-2369C8543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51EAC03-1218-8FBD-3206-19A121ADD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107751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F4B0F42-9B48-49E1-F309-0FAF96E261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AF8EEA0-1B25-E5E1-7346-D049C1BC97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0466050-DABE-13FF-2782-69EC067254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336E007-3A70-360F-10B0-1ABC28A000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A0B82416-B57C-811E-9EA5-C8107C5CF4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550B1406-F64E-1A01-05E0-8155494B8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A0B372FC-627F-2D63-57C5-1E4FFB5DB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1D9091A9-5E2E-8D7D-6177-3293EB6F5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3069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ED58A4-C947-8012-5E74-3ACC34F35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0291F8D6-C1EA-D3CB-F7B1-5C5C28217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398B84C9-F81A-3FEA-AEEF-234CDFC04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8FA0C3D0-F87F-1937-A2DF-2C687D36B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70298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E1CE7898-A031-AF9E-8CF7-A7C6A57CE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731CB3A7-6617-FDF4-5487-0F1EAF709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66530F46-58FE-8BF0-EB20-272D5963C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0357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898564-5A5A-2B05-AEDD-B3C153692A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E3C436A-546C-E646-3CFB-234DB14CA2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2B50E52-BC6A-87D0-3216-9A29217239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B5660E1-1B58-EDED-D2FE-1A26C1137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B2CA843-3982-B132-E98E-3B578CF879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422D2E9-95EC-EF95-5CF6-4F981971B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9021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F9A9DA-6B03-2A25-46B5-8DC7E3E608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90CCFAFE-6186-79B5-C434-C529B1CFA4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607ED58D-5027-75C1-3E53-A47930A9D7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B330297-057A-B677-1CF4-754DA4C9B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76632BF-9A66-18B0-E2F0-3018CA788B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04C255C9-7F22-54DE-3C66-E89F11CDA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1601723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898E0D-01B1-7DEB-0D49-FB266B81D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B57E58D2-E0F3-52E5-7284-98E403D7A9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1F90064-19BC-B7B7-6C8F-D87C401FB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01EC1B6-11CF-FCA0-AECA-8311C45322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1A347E8-4E18-F34E-050E-37BFD0090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18421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D880125-B1A8-DEB2-99B0-673DFD9133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DFF4A4A-7C37-1301-C6E5-378B4D841D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6AEF0C0-C800-F3E2-39D7-3A9D773B4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498AD5E-F65D-F94F-2DFE-66B1EF8C6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C3AC17D-7FED-22A9-E474-F2FC107E6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2323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C3814AEC-4713-04AF-FB9C-8447A615D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29AEF68-9D7C-3F2C-71C0-3462D46A08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FABC7A7-4E84-367D-AB2D-1C6172BD18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0B43FF5-7963-3EE3-D4EF-2760E10D0F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2D731B9-27EF-28EC-B330-7288CE2F03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1138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4.sv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3B44414-3A7C-0EE3-624E-19B19F4C6AF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443810" y="586726"/>
            <a:ext cx="3265076" cy="870428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D425A4F6-7555-BF21-A8D8-809AA30260C5}"/>
              </a:ext>
            </a:extLst>
          </p:cNvPr>
          <p:cNvSpPr/>
          <p:nvPr/>
        </p:nvSpPr>
        <p:spPr>
          <a:xfrm>
            <a:off x="190700" y="1302916"/>
            <a:ext cx="7604449" cy="3845803"/>
          </a:xfrm>
          <a:prstGeom prst="rect">
            <a:avLst/>
          </a:prstGeom>
          <a:solidFill>
            <a:srgbClr val="ED161D"/>
          </a:solidFill>
          <a:ln>
            <a:solidFill>
              <a:srgbClr val="191D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95CB84EF-EBCA-2F45-26FD-95DA1F81E7D4}"/>
              </a:ext>
            </a:extLst>
          </p:cNvPr>
          <p:cNvSpPr txBox="1">
            <a:spLocks noChangeArrowheads="1"/>
          </p:cNvSpPr>
          <p:nvPr/>
        </p:nvSpPr>
        <p:spPr>
          <a:xfrm>
            <a:off x="486728" y="1357778"/>
            <a:ext cx="6631191" cy="149107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altLang="pt-BR" sz="4800" b="1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Título da Apresentação </a:t>
            </a:r>
          </a:p>
        </p:txBody>
      </p:sp>
      <p:cxnSp>
        <p:nvCxnSpPr>
          <p:cNvPr id="7" name="Conector reto 6">
            <a:extLst>
              <a:ext uri="{FF2B5EF4-FFF2-40B4-BE49-F238E27FC236}">
                <a16:creationId xmlns:a16="http://schemas.microsoft.com/office/drawing/2014/main" id="{52FE5CA9-00B4-3CCF-1C3F-4905E71B159B}"/>
              </a:ext>
            </a:extLst>
          </p:cNvPr>
          <p:cNvCxnSpPr>
            <a:cxnSpLocks/>
          </p:cNvCxnSpPr>
          <p:nvPr/>
        </p:nvCxnSpPr>
        <p:spPr bwMode="auto">
          <a:xfrm>
            <a:off x="592022" y="3013744"/>
            <a:ext cx="4810169" cy="0"/>
          </a:xfrm>
          <a:prstGeom prst="line">
            <a:avLst/>
          </a:prstGeom>
          <a:solidFill>
            <a:srgbClr val="005AAF">
              <a:alpha val="80000"/>
            </a:srgbClr>
          </a:solidFill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Subtítulo 2">
            <a:extLst>
              <a:ext uri="{FF2B5EF4-FFF2-40B4-BE49-F238E27FC236}">
                <a16:creationId xmlns:a16="http://schemas.microsoft.com/office/drawing/2014/main" id="{121C03AE-2BD3-4CA2-1E06-C32EC8866985}"/>
              </a:ext>
            </a:extLst>
          </p:cNvPr>
          <p:cNvSpPr txBox="1">
            <a:spLocks noChangeArrowheads="1"/>
          </p:cNvSpPr>
          <p:nvPr/>
        </p:nvSpPr>
        <p:spPr>
          <a:xfrm>
            <a:off x="592022" y="3189158"/>
            <a:ext cx="2785425" cy="5397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pt-BR" altLang="pt-BR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Nome dos autores</a:t>
            </a:r>
          </a:p>
        </p:txBody>
      </p:sp>
    </p:spTree>
    <p:extLst>
      <p:ext uri="{BB962C8B-B14F-4D97-AF65-F5344CB8AC3E}">
        <p14:creationId xmlns:p14="http://schemas.microsoft.com/office/powerpoint/2010/main" val="3875466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EA16E394-6D73-5B93-6A44-F8628422358A}"/>
              </a:ext>
            </a:extLst>
          </p:cNvPr>
          <p:cNvSpPr txBox="1"/>
          <p:nvPr/>
        </p:nvSpPr>
        <p:spPr>
          <a:xfrm>
            <a:off x="749808" y="1928091"/>
            <a:ext cx="606768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rgbClr val="1C20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Orientações para preparo dos slides:</a:t>
            </a:r>
          </a:p>
          <a:p>
            <a:r>
              <a:rPr lang="pt-BR" dirty="0">
                <a:solidFill>
                  <a:srgbClr val="1C20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Organize os slides conforme os tópicos do resumo.</a:t>
            </a:r>
            <a:br>
              <a:rPr lang="pt-BR" dirty="0">
                <a:solidFill>
                  <a:srgbClr val="1C20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dirty="0">
                <a:solidFill>
                  <a:srgbClr val="1C20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É permitido inserir mais de um slide por tópico, se necessário.</a:t>
            </a:r>
            <a:br>
              <a:rPr lang="pt-BR" dirty="0">
                <a:solidFill>
                  <a:srgbClr val="1C20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t-BR" dirty="0">
                <a:solidFill>
                  <a:srgbClr val="1C20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Tempo de apresentação: </a:t>
            </a:r>
            <a:r>
              <a:rPr lang="pt-BR" b="1" dirty="0">
                <a:solidFill>
                  <a:srgbClr val="1C20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a 10 minutos</a:t>
            </a:r>
            <a:r>
              <a:rPr lang="pt-BR" dirty="0">
                <a:solidFill>
                  <a:srgbClr val="1C20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Google Shape;156;p3">
            <a:extLst>
              <a:ext uri="{FF2B5EF4-FFF2-40B4-BE49-F238E27FC236}">
                <a16:creationId xmlns:a16="http://schemas.microsoft.com/office/drawing/2014/main" id="{9AC46AD7-84B2-E0CC-42DA-8103DF8AC3D9}"/>
              </a:ext>
            </a:extLst>
          </p:cNvPr>
          <p:cNvSpPr txBox="1"/>
          <p:nvPr/>
        </p:nvSpPr>
        <p:spPr>
          <a:xfrm>
            <a:off x="749808" y="466666"/>
            <a:ext cx="5346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pt-BR" sz="4000" dirty="0">
                <a:solidFill>
                  <a:srgbClr val="1C205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Nome</a:t>
            </a:r>
            <a:r>
              <a:rPr lang="pt-BR" sz="3600" dirty="0">
                <a:solidFill>
                  <a:srgbClr val="1C205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 do Tópico/Assunto</a:t>
            </a:r>
            <a:endParaRPr sz="3600" dirty="0">
              <a:solidFill>
                <a:srgbClr val="1C205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DF42921B-F701-5258-B063-A7A9D2DBBBA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443810" y="586726"/>
            <a:ext cx="3265076" cy="87042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>
          <a:extLst>
            <a:ext uri="{FF2B5EF4-FFF2-40B4-BE49-F238E27FC236}">
              <a16:creationId xmlns:a16="http://schemas.microsoft.com/office/drawing/2014/main" id="{5E4829B1-8C21-3BC1-F22A-78F602DC31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56;p3">
            <a:extLst>
              <a:ext uri="{FF2B5EF4-FFF2-40B4-BE49-F238E27FC236}">
                <a16:creationId xmlns:a16="http://schemas.microsoft.com/office/drawing/2014/main" id="{A1243E66-F3B9-1B67-B39B-C39353280ED8}"/>
              </a:ext>
            </a:extLst>
          </p:cNvPr>
          <p:cNvSpPr txBox="1"/>
          <p:nvPr/>
        </p:nvSpPr>
        <p:spPr>
          <a:xfrm>
            <a:off x="749808" y="466666"/>
            <a:ext cx="5346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pt-BR" sz="4000" dirty="0">
                <a:solidFill>
                  <a:srgbClr val="1C205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Nome</a:t>
            </a:r>
            <a:r>
              <a:rPr lang="pt-BR" sz="3600" dirty="0">
                <a:solidFill>
                  <a:srgbClr val="1C205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 do Tópico/Assunto</a:t>
            </a:r>
            <a:endParaRPr sz="3600" dirty="0">
              <a:solidFill>
                <a:srgbClr val="1C205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DADB748D-02C0-4EE7-B2CC-DDC7328BCA6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443810" y="586726"/>
            <a:ext cx="3265076" cy="870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820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>
          <a:extLst>
            <a:ext uri="{FF2B5EF4-FFF2-40B4-BE49-F238E27FC236}">
              <a16:creationId xmlns:a16="http://schemas.microsoft.com/office/drawing/2014/main" id="{B79050AA-CA2B-9B51-83C2-9D0721A89C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156;p3">
            <a:extLst>
              <a:ext uri="{FF2B5EF4-FFF2-40B4-BE49-F238E27FC236}">
                <a16:creationId xmlns:a16="http://schemas.microsoft.com/office/drawing/2014/main" id="{90D91C6A-F43B-0255-5567-B65DEF82EF0C}"/>
              </a:ext>
            </a:extLst>
          </p:cNvPr>
          <p:cNvSpPr txBox="1"/>
          <p:nvPr/>
        </p:nvSpPr>
        <p:spPr>
          <a:xfrm>
            <a:off x="749808" y="466666"/>
            <a:ext cx="5346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BR"/>
            </a:defPPr>
            <a:lvl1pPr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pt-BR" sz="4000" dirty="0">
                <a:solidFill>
                  <a:srgbClr val="1C205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Nome</a:t>
            </a:r>
            <a:r>
              <a:rPr lang="pt-BR" sz="3600" dirty="0">
                <a:solidFill>
                  <a:srgbClr val="1C205F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 do Tópico/Assunto</a:t>
            </a:r>
            <a:endParaRPr sz="3600" dirty="0">
              <a:solidFill>
                <a:srgbClr val="1C205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2EC701CC-31AB-6364-AEE6-605BA6543A6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443810" y="586726"/>
            <a:ext cx="3265076" cy="870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204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69B6059D-D600-CC00-8FEA-81AD8307FA2F}"/>
              </a:ext>
            </a:extLst>
          </p:cNvPr>
          <p:cNvSpPr/>
          <p:nvPr/>
        </p:nvSpPr>
        <p:spPr>
          <a:xfrm>
            <a:off x="199293" y="1570336"/>
            <a:ext cx="6189784" cy="3024383"/>
          </a:xfrm>
          <a:prstGeom prst="rect">
            <a:avLst/>
          </a:prstGeom>
          <a:solidFill>
            <a:srgbClr val="ED161D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55B9873-BD4D-D7C5-DA2F-002E48F3A3F8}"/>
              </a:ext>
            </a:extLst>
          </p:cNvPr>
          <p:cNvSpPr txBox="1"/>
          <p:nvPr/>
        </p:nvSpPr>
        <p:spPr>
          <a:xfrm>
            <a:off x="492654" y="1947607"/>
            <a:ext cx="428995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OBRIGADO(A)!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C84CA45A-F419-C8CF-AF56-AE23FF512DC9}"/>
              </a:ext>
            </a:extLst>
          </p:cNvPr>
          <p:cNvSpPr txBox="1"/>
          <p:nvPr/>
        </p:nvSpPr>
        <p:spPr>
          <a:xfrm>
            <a:off x="1121031" y="2897862"/>
            <a:ext cx="1435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Redes sociais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C02BF7F0-AEC0-4056-878A-FB774B3A3271}"/>
              </a:ext>
            </a:extLst>
          </p:cNvPr>
          <p:cNvSpPr txBox="1"/>
          <p:nvPr/>
        </p:nvSpPr>
        <p:spPr>
          <a:xfrm>
            <a:off x="1150439" y="3421546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</a:t>
            </a:r>
          </a:p>
        </p:txBody>
      </p:sp>
      <p:pic>
        <p:nvPicPr>
          <p:cNvPr id="20" name="Gráfico 19" descr="Rede de usuários com preenchimento sólido">
            <a:extLst>
              <a:ext uri="{FF2B5EF4-FFF2-40B4-BE49-F238E27FC236}">
                <a16:creationId xmlns:a16="http://schemas.microsoft.com/office/drawing/2014/main" id="{5422541F-C75F-C690-EA30-53EC9C40384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74702" y="2991457"/>
            <a:ext cx="275737" cy="275737"/>
          </a:xfrm>
          <a:prstGeom prst="rect">
            <a:avLst/>
          </a:prstGeom>
        </p:spPr>
      </p:pic>
      <p:pic>
        <p:nvPicPr>
          <p:cNvPr id="22" name="Gráfico 21" descr="Envelope com preenchimento sólido">
            <a:extLst>
              <a:ext uri="{FF2B5EF4-FFF2-40B4-BE49-F238E27FC236}">
                <a16:creationId xmlns:a16="http://schemas.microsoft.com/office/drawing/2014/main" id="{3BC64D75-92C7-58AF-74EA-0B3DC6267ED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74702" y="3448008"/>
            <a:ext cx="275737" cy="275737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C2C2A9A-A5D4-628B-6BAE-050D46CFF63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8443810" y="586726"/>
            <a:ext cx="3265076" cy="870428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</TotalTime>
  <Words>70</Words>
  <Application>Microsoft Office PowerPoint</Application>
  <PresentationFormat>Widescreen</PresentationFormat>
  <Paragraphs>10</Paragraphs>
  <Slides>5</Slides>
  <Notes>4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Leonardo Lucena</dc:creator>
  <cp:lastModifiedBy>Amanda Arrais França</cp:lastModifiedBy>
  <cp:revision>7</cp:revision>
  <dcterms:created xsi:type="dcterms:W3CDTF">2023-01-25T15:38:01Z</dcterms:created>
  <dcterms:modified xsi:type="dcterms:W3CDTF">2026-09-11T14:42:10Z</dcterms:modified>
</cp:coreProperties>
</file>