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7"/>
  </p:notesMasterIdLst>
  <p:sldIdLst>
    <p:sldId id="256" r:id="rId2"/>
    <p:sldId id="257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YPOsv7fI9SNqESdNIBUR2yP/e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78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59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FFC08-34DF-6330-569C-6C60C0D37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F5BCC4-1822-CEE1-2F8D-3D5875B7D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B6BE49-D34F-4B7B-C3CB-95BDCBE5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1BC3A5-37A7-3C2C-9ABD-B1C8392A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A904C-861F-C736-29AE-8C977FA7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72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C8640-351B-F68A-FFEC-C8C8F4E9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58B6C4-6F0C-B55C-D085-3DFE730AF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F3068F-18C1-8B19-07D6-5D342253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785E29-1B84-6FC2-9922-C5073B3B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29871D-D3EC-71BF-C28B-80E6F986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29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084ABB-308C-9E6B-518E-2ECF86E73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2546CE-95E1-D7D6-990E-9B349DFE1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304D90-3DBE-F44A-601F-3FC8526C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0F4264-DD1E-C318-FF5B-D25131AE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CECA1A-9196-86EA-72CB-6F655FD1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44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X Número e ícone">
  <p:cSld name="5 X Número e ícon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>
            <a:spLocks noGrp="1"/>
          </p:cNvSpPr>
          <p:nvPr>
            <p:ph type="pic" idx="2"/>
          </p:nvPr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3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4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5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6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7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8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9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3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4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5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 i="1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8"/>
          <p:cNvSpPr>
            <a:spLocks noGrp="1"/>
          </p:cNvSpPr>
          <p:nvPr>
            <p:ph type="pic" idx="16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8"/>
          <p:cNvSpPr>
            <a:spLocks noGrp="1"/>
          </p:cNvSpPr>
          <p:nvPr>
            <p:ph type="pic" idx="17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8"/>
          <p:cNvSpPr>
            <a:spLocks noGrp="1"/>
          </p:cNvSpPr>
          <p:nvPr>
            <p:ph type="pic" idx="18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8"/>
          <p:cNvSpPr>
            <a:spLocks noGrp="1"/>
          </p:cNvSpPr>
          <p:nvPr>
            <p:ph type="pic" idx="19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8"/>
          <p:cNvSpPr>
            <a:spLocks noGrp="1"/>
          </p:cNvSpPr>
          <p:nvPr>
            <p:ph type="pic" idx="20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37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214B4-635A-EFEA-CCD4-0C9E15FE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1AFA2-30EE-F95F-21EF-9A97AD41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7F59A-448C-5DAC-73BC-9FF2511F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8CB518-913E-3DA7-F3DC-A9E9B94B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C34B51-3755-0249-DEB7-0A521A49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27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F8130-3690-02A9-8844-132C956A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97ED44-8959-2538-14AB-BCBA11005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92E975-A81C-7219-746C-31CFE7E0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467FB9-D927-DCDB-70B5-6E11C297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D968FE-8C56-DEDE-B173-31789592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7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50481-37EB-C262-1241-4E3E9F90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D5E37F-BA92-7AE3-5D8A-F45EE1E4E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6C96E9-7F2C-816D-DED7-907502D32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40C5AB-2548-5773-93A3-81DB307D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36236D-931D-69BD-0096-C09033B9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718B10-EE62-ECCE-B28A-C9FC44EE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2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21038-945F-1F53-227D-DAD62679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0FD056-EBE3-7616-A4D1-B8A35EB72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911E50-47E8-1ADC-DF81-714B6AF1F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4660F3-F141-E978-1829-9B2BEB26B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046875-31B2-D053-AA69-CB68A0B98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EE1C5E-460A-B66B-E831-394F84AC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86CBCE6-6D84-32CC-9F9A-E5A84630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28F30BF-DF6C-C137-0662-BE5DFE95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5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A7C7A-A991-6F0A-5934-0E2AE7B9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9600086-F743-5AA4-5744-3249DE42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81E9B1-B1F3-447E-6E44-FD8377C4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5ED0CF9-4B8C-74A4-8B36-F3F69584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04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B5479B-3F38-711C-8096-0B6B9148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22196D-CE36-2B01-D0C5-07D2F755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773F44-DF10-9656-C6F1-271D5C58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47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AA28E-A694-F102-D31E-227ED79D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4C1380-6515-9D6B-EFFC-BE2554A81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6094DA-C2CD-D057-0E48-BAE4BA917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38EE4-A976-C4C2-65DD-FD8DE5E0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0E3C32-2F9C-231B-8CBA-1B06C7DF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934C28-2F90-A9DF-9A95-AA19F44C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44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BBCDB-A42D-B893-F66F-1C72C057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7FF556-5099-9AC6-4066-DBCC84D00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EBB02C-F6F5-2937-2097-43442A591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E4103B-21DC-F0EC-CEF5-E983C0C1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DF06AD-8467-1571-F967-E030B49D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F5945D-06CC-7202-E167-20129A02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4663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47BC26-E0C2-F0A7-8DA2-D214D0D2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E15D5E-4C40-CC34-E628-F7885D411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EB6980-9BB3-19F1-7C9B-515757931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A2A0E-FC41-ECDD-E6ED-5698A5B06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32EBBC-80D9-804F-C9C2-FB602AECE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94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"/>
          <p:cNvPicPr preferRelativeResize="0"/>
          <p:nvPr/>
        </p:nvPicPr>
        <p:blipFill>
          <a:blip r:embed="rId4"/>
          <a:srcRect/>
          <a:stretch/>
        </p:blipFill>
        <p:spPr>
          <a:xfrm>
            <a:off x="7728533" y="421749"/>
            <a:ext cx="3317155" cy="105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 txBox="1"/>
          <p:nvPr/>
        </p:nvSpPr>
        <p:spPr>
          <a:xfrm>
            <a:off x="9233453" y="3612509"/>
            <a:ext cx="1484603" cy="65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Autores</a:t>
            </a:r>
            <a:endParaRPr dirty="0"/>
          </a:p>
        </p:txBody>
      </p:sp>
      <p:sp>
        <p:nvSpPr>
          <p:cNvPr id="171" name="Google Shape;171;p1"/>
          <p:cNvSpPr txBox="1"/>
          <p:nvPr/>
        </p:nvSpPr>
        <p:spPr>
          <a:xfrm>
            <a:off x="5748131" y="1160017"/>
            <a:ext cx="5297557" cy="20854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pt-BR" sz="54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Título da 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pt-BR" sz="54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apresentação</a:t>
            </a:r>
            <a:endParaRPr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 txBox="1"/>
          <p:nvPr/>
        </p:nvSpPr>
        <p:spPr>
          <a:xfrm>
            <a:off x="912076" y="323222"/>
            <a:ext cx="5985128" cy="707846"/>
          </a:xfrm>
          <a:prstGeom prst="rect">
            <a:avLst/>
          </a:prstGeom>
          <a:solidFill>
            <a:srgbClr val="EFB60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BR"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 sz="4000"/>
          </a:p>
        </p:txBody>
      </p:sp>
      <p:pic>
        <p:nvPicPr>
          <p:cNvPr id="2" name="Google Shape;169;p1">
            <a:extLst>
              <a:ext uri="{FF2B5EF4-FFF2-40B4-BE49-F238E27FC236}">
                <a16:creationId xmlns:a16="http://schemas.microsoft.com/office/drawing/2014/main" id="{4EE760CE-AF8C-1A8D-8499-B7EE7D1CAE74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9710373" y="104510"/>
            <a:ext cx="2170841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 txBox="1"/>
          <p:nvPr/>
        </p:nvSpPr>
        <p:spPr>
          <a:xfrm>
            <a:off x="912076" y="323222"/>
            <a:ext cx="5985128" cy="707846"/>
          </a:xfrm>
          <a:prstGeom prst="rect">
            <a:avLst/>
          </a:prstGeom>
          <a:solidFill>
            <a:srgbClr val="EFB60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BR"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 sz="4000"/>
          </a:p>
        </p:txBody>
      </p:sp>
      <p:pic>
        <p:nvPicPr>
          <p:cNvPr id="2" name="Google Shape;169;p1">
            <a:extLst>
              <a:ext uri="{FF2B5EF4-FFF2-40B4-BE49-F238E27FC236}">
                <a16:creationId xmlns:a16="http://schemas.microsoft.com/office/drawing/2014/main" id="{4EE760CE-AF8C-1A8D-8499-B7EE7D1CAE74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9710373" y="104510"/>
            <a:ext cx="2170841" cy="76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46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 txBox="1"/>
          <p:nvPr/>
        </p:nvSpPr>
        <p:spPr>
          <a:xfrm>
            <a:off x="912076" y="323222"/>
            <a:ext cx="5985128" cy="707846"/>
          </a:xfrm>
          <a:prstGeom prst="rect">
            <a:avLst/>
          </a:prstGeom>
          <a:solidFill>
            <a:srgbClr val="EFB60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BR"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 sz="4000"/>
          </a:p>
        </p:txBody>
      </p:sp>
      <p:pic>
        <p:nvPicPr>
          <p:cNvPr id="2" name="Google Shape;169;p1">
            <a:extLst>
              <a:ext uri="{FF2B5EF4-FFF2-40B4-BE49-F238E27FC236}">
                <a16:creationId xmlns:a16="http://schemas.microsoft.com/office/drawing/2014/main" id="{4EE760CE-AF8C-1A8D-8499-B7EE7D1CAE74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9710373" y="104510"/>
            <a:ext cx="2170841" cy="76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06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2011" y="1328591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 txBox="1"/>
          <p:nvPr/>
        </p:nvSpPr>
        <p:spPr>
          <a:xfrm>
            <a:off x="859499" y="5094507"/>
            <a:ext cx="2307000" cy="3303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pt-BR" sz="1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apresentador</a:t>
            </a:r>
            <a:endParaRPr dirty="0"/>
          </a:p>
        </p:txBody>
      </p:sp>
      <p:sp>
        <p:nvSpPr>
          <p:cNvPr id="209" name="Google Shape;209;p5"/>
          <p:cNvSpPr txBox="1"/>
          <p:nvPr/>
        </p:nvSpPr>
        <p:spPr>
          <a:xfrm>
            <a:off x="898222" y="5537631"/>
            <a:ext cx="878100" cy="3303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pt-BR" sz="1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</a:t>
            </a:r>
            <a:endParaRPr dirty="0"/>
          </a:p>
        </p:txBody>
      </p:sp>
      <p:grpSp>
        <p:nvGrpSpPr>
          <p:cNvPr id="210" name="Google Shape;210;p5" descr="Ícone de Pessoa"/>
          <p:cNvGrpSpPr/>
          <p:nvPr/>
        </p:nvGrpSpPr>
        <p:grpSpPr>
          <a:xfrm>
            <a:off x="587739" y="5084579"/>
            <a:ext cx="297504" cy="297504"/>
            <a:chOff x="1334697" y="4580661"/>
            <a:chExt cx="360000" cy="360000"/>
          </a:xfrm>
        </p:grpSpPr>
        <p:grpSp>
          <p:nvGrpSpPr>
            <p:cNvPr id="211" name="Google Shape;211;p5"/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212" name="Google Shape;212;p5"/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solidFill>
                <a:srgbClr val="52A629"/>
              </a:solidFill>
              <a:ln w="23800" cap="flat" cmpd="sng">
                <a:solidFill>
                  <a:srgbClr val="52A629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66675" extrusionOk="0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solidFill>
                <a:srgbClr val="52A629"/>
              </a:solidFill>
              <a:ln w="23800" cap="flat" cmpd="sng">
                <a:solidFill>
                  <a:srgbClr val="52A629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14" name="Google Shape;214;p5"/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 cmpd="sng">
              <a:solidFill>
                <a:srgbClr val="52A62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5" name="Google Shape;215;p5" descr="Ícone de Email"/>
          <p:cNvGrpSpPr/>
          <p:nvPr/>
        </p:nvGrpSpPr>
        <p:grpSpPr>
          <a:xfrm>
            <a:off x="601140" y="5537390"/>
            <a:ext cx="297504" cy="297504"/>
            <a:chOff x="1334697" y="5102537"/>
            <a:chExt cx="360000" cy="360000"/>
          </a:xfrm>
        </p:grpSpPr>
        <p:grpSp>
          <p:nvGrpSpPr>
            <p:cNvPr id="216" name="Google Shape;216;p5"/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217" name="Google Shape;217;p5"/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57175" extrusionOk="0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00" cap="flat" cmpd="sng">
                <a:solidFill>
                  <a:srgbClr val="52A6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 extrusionOk="0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solidFill>
                <a:srgbClr val="52A629"/>
              </a:solidFill>
              <a:ln w="23800" cap="flat" cmpd="sng">
                <a:solidFill>
                  <a:srgbClr val="52A6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19" name="Google Shape;219;p5"/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 cmpd="sng">
              <a:solidFill>
                <a:srgbClr val="52A62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587739" y="6022556"/>
            <a:ext cx="1588814" cy="331004"/>
            <a:chOff x="2757488" y="4636284"/>
            <a:chExt cx="1478792" cy="331004"/>
          </a:xfrm>
        </p:grpSpPr>
        <p:sp>
          <p:nvSpPr>
            <p:cNvPr id="221" name="Google Shape;221;p5"/>
            <p:cNvSpPr/>
            <p:nvPr/>
          </p:nvSpPr>
          <p:spPr>
            <a:xfrm>
              <a:off x="2757488" y="4664075"/>
              <a:ext cx="298450" cy="296862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22" name="Google Shape;222;p5"/>
            <p:cNvGrpSpPr/>
            <p:nvPr/>
          </p:nvGrpSpPr>
          <p:grpSpPr>
            <a:xfrm>
              <a:off x="2776538" y="4636284"/>
              <a:ext cx="1459742" cy="331004"/>
              <a:chOff x="2776538" y="4636284"/>
              <a:chExt cx="1459742" cy="331004"/>
            </a:xfrm>
          </p:grpSpPr>
          <p:sp>
            <p:nvSpPr>
              <p:cNvPr id="223" name="Google Shape;223;p5"/>
              <p:cNvSpPr txBox="1"/>
              <p:nvPr/>
            </p:nvSpPr>
            <p:spPr>
              <a:xfrm>
                <a:off x="3054228" y="4636284"/>
                <a:ext cx="1182052" cy="330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Arial"/>
                  <a:buNone/>
                </a:pPr>
                <a:r>
                  <a:rPr lang="pt-BR" sz="1600" b="1" i="0" u="none" strike="noStrike" cap="none" dirty="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Rede social</a:t>
                </a:r>
                <a:endParaRPr dirty="0"/>
              </a:p>
            </p:txBody>
          </p:sp>
          <p:pic>
            <p:nvPicPr>
              <p:cNvPr id="224" name="Google Shape;224;p5" descr="Conexões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776538" y="4689475"/>
                <a:ext cx="279400" cy="277813"/>
              </a:xfrm>
              <a:prstGeom prst="rect">
                <a:avLst/>
              </a:prstGeom>
              <a:noFill/>
              <a:ln w="9525" cap="flat" cmpd="sng">
                <a:solidFill>
                  <a:srgbClr val="52A629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</p:grpSp>
      <p:sp>
        <p:nvSpPr>
          <p:cNvPr id="225" name="Google Shape;225;p5"/>
          <p:cNvSpPr txBox="1"/>
          <p:nvPr/>
        </p:nvSpPr>
        <p:spPr>
          <a:xfrm>
            <a:off x="373993" y="3429000"/>
            <a:ext cx="57220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Obrigado pela atenção! </a:t>
            </a:r>
            <a:endParaRPr b="1" dirty="0"/>
          </a:p>
        </p:txBody>
      </p:sp>
      <p:pic>
        <p:nvPicPr>
          <p:cNvPr id="2" name="Google Shape;169;p1">
            <a:extLst>
              <a:ext uri="{FF2B5EF4-FFF2-40B4-BE49-F238E27FC236}">
                <a16:creationId xmlns:a16="http://schemas.microsoft.com/office/drawing/2014/main" id="{FC751055-503E-B240-E4D2-CA485C44549E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1248220" y="2039137"/>
            <a:ext cx="3317155" cy="105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33</Words>
  <Application>Microsoft Office PowerPoint</Application>
  <PresentationFormat>Widescreen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Estagiário 01 IME</cp:lastModifiedBy>
  <cp:revision>2</cp:revision>
  <dcterms:created xsi:type="dcterms:W3CDTF">2019-11-27T16:18:32Z</dcterms:created>
  <dcterms:modified xsi:type="dcterms:W3CDTF">2026-04-10T15:03:48Z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