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2+z9J4OKwEg8BlzZeHfFK7d8J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16</a:t>
            </a:r>
            <a:endParaRPr sz="16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F4C600"/>
          </a:solidFill>
          <a:ln w="9525" cap="flat" cmpd="sng">
            <a:solidFill>
              <a:srgbClr val="7EBD4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INTRODUÇÃO </a:t>
            </a:r>
            <a:endParaRPr sz="1524" b="0" i="0" u="none" strike="noStrike" cap="none" dirty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F4C600"/>
          </a:solidFill>
          <a:ln w="9525" cap="flat" cmpd="sng">
            <a:solidFill>
              <a:srgbClr val="7EBD4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OBJETIVO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002657" y="3191339"/>
            <a:ext cx="4050622" cy="252490"/>
          </a:xfrm>
          <a:prstGeom prst="rect">
            <a:avLst/>
          </a:prstGeom>
          <a:solidFill>
            <a:srgbClr val="F4C600"/>
          </a:solidFill>
          <a:ln w="9525" cap="flat" cmpd="sng">
            <a:solidFill>
              <a:srgbClr val="7EBD4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REFERÊNCIAS  </a:t>
            </a:r>
            <a:endParaRPr sz="152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84376" y="689244"/>
            <a:ext cx="885433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lang="pt-BR" sz="1000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JOFEFA MARIA DA CONCEIÇÃO</a:t>
            </a: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LUCAS PEREIRA LOPES</a:t>
            </a: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CARINA ANDRADE DE ALMEITA</a:t>
            </a:r>
          </a:p>
        </p:txBody>
      </p:sp>
      <p:sp>
        <p:nvSpPr>
          <p:cNvPr id="94" name="Google Shape;94;p1"/>
          <p:cNvSpPr txBox="1"/>
          <p:nvPr/>
        </p:nvSpPr>
        <p:spPr>
          <a:xfrm>
            <a:off x="82860" y="5358128"/>
            <a:ext cx="3680589" cy="252490"/>
          </a:xfrm>
          <a:prstGeom prst="rect">
            <a:avLst/>
          </a:prstGeom>
          <a:solidFill>
            <a:srgbClr val="F4C600"/>
          </a:solidFill>
          <a:ln w="9525" cap="flat" cmpd="sng">
            <a:solidFill>
              <a:srgbClr val="7EBD4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METODOLOGIA </a:t>
            </a:r>
            <a:endParaRPr sz="152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F4C600"/>
          </a:solidFill>
          <a:ln w="9525" cap="flat" cmpd="sng">
            <a:solidFill>
              <a:srgbClr val="7EBD4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F4C600"/>
          </a:solidFill>
          <a:ln w="9525" cap="flat" cmpd="sng">
            <a:solidFill>
              <a:srgbClr val="7EBD4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 txBox="1"/>
          <p:nvPr/>
        </p:nvSpPr>
        <p:spPr>
          <a:xfrm>
            <a:off x="109320" y="1683839"/>
            <a:ext cx="3654128" cy="1785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 sz="11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 sz="11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 sz="11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8820" y="4684505"/>
            <a:ext cx="376333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 sz="1100"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41488" y="5768463"/>
            <a:ext cx="376333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 sz="110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4061659" y="1731111"/>
            <a:ext cx="3763332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024078" y="1755626"/>
            <a:ext cx="4007780" cy="1218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2"/>
              </a:spcBef>
              <a:spcAft>
                <a:spcPts val="0"/>
              </a:spcAft>
              <a:buNone/>
            </a:pPr>
            <a:endParaRPr sz="11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161002" y="3638967"/>
            <a:ext cx="3763332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Google Shape;105;p1"/>
          <p:cNvPicPr preferRelativeResize="0"/>
          <p:nvPr/>
        </p:nvPicPr>
        <p:blipFill>
          <a:blip r:embed="rId4"/>
          <a:srcRect/>
          <a:stretch/>
        </p:blipFill>
        <p:spPr>
          <a:xfrm>
            <a:off x="10033826" y="287139"/>
            <a:ext cx="1776432" cy="627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16</dc:title>
  <dc:creator>Aurea Soares</dc:creator>
  <cp:lastModifiedBy>Estagiário 01 IME</cp:lastModifiedBy>
  <cp:revision>2</cp:revision>
  <dcterms:created xsi:type="dcterms:W3CDTF">2022-02-17T12:13:11Z</dcterms:created>
  <dcterms:modified xsi:type="dcterms:W3CDTF">2026-04-10T14:29:32Z</dcterms:modified>
</cp:coreProperties>
</file>