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61" r:id="rId3"/>
    <p:sldId id="262" r:id="rId4"/>
    <p:sldId id="263" r:id="rId5"/>
    <p:sldId id="264" r:id="rId6"/>
    <p:sldId id="260" r:id="rId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" roundtripDataSignature="AMtx7mgSqnTJtPuacprVPyWFsu2a/Uu2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31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22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8" name="Google Shape;10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8D68F776-AD6E-08E1-BBDB-DEEA8A76E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>
            <a:extLst>
              <a:ext uri="{FF2B5EF4-FFF2-40B4-BE49-F238E27FC236}">
                <a16:creationId xmlns:a16="http://schemas.microsoft.com/office/drawing/2014/main" id="{9C2600FC-9B4F-BE94-094F-DA22669F5D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8" name="Google Shape;108;p1:notes">
            <a:extLst>
              <a:ext uri="{FF2B5EF4-FFF2-40B4-BE49-F238E27FC236}">
                <a16:creationId xmlns:a16="http://schemas.microsoft.com/office/drawing/2014/main" id="{1F3393EB-89AF-00A5-501D-6D93056642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:notes">
            <a:extLst>
              <a:ext uri="{FF2B5EF4-FFF2-40B4-BE49-F238E27FC236}">
                <a16:creationId xmlns:a16="http://schemas.microsoft.com/office/drawing/2014/main" id="{F27DBFEC-7393-9CDE-EB55-43BE5AB786B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9378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BFDE9F89-85CE-9E65-C9C6-84C5C839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>
            <a:extLst>
              <a:ext uri="{FF2B5EF4-FFF2-40B4-BE49-F238E27FC236}">
                <a16:creationId xmlns:a16="http://schemas.microsoft.com/office/drawing/2014/main" id="{832EE76C-A852-AE63-923A-6F4B0C4474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8" name="Google Shape;108;p1:notes">
            <a:extLst>
              <a:ext uri="{FF2B5EF4-FFF2-40B4-BE49-F238E27FC236}">
                <a16:creationId xmlns:a16="http://schemas.microsoft.com/office/drawing/2014/main" id="{03782DDA-32B4-5A9C-061C-3EBB6941F8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:notes">
            <a:extLst>
              <a:ext uri="{FF2B5EF4-FFF2-40B4-BE49-F238E27FC236}">
                <a16:creationId xmlns:a16="http://schemas.microsoft.com/office/drawing/2014/main" id="{78F88352-47E7-F768-0548-6C21D599B78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4871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61908CC7-4B2B-8D13-2C84-70983E83A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>
            <a:extLst>
              <a:ext uri="{FF2B5EF4-FFF2-40B4-BE49-F238E27FC236}">
                <a16:creationId xmlns:a16="http://schemas.microsoft.com/office/drawing/2014/main" id="{2196D0FC-6B59-0D9E-AABD-4A59642894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8" name="Google Shape;108;p1:notes">
            <a:extLst>
              <a:ext uri="{FF2B5EF4-FFF2-40B4-BE49-F238E27FC236}">
                <a16:creationId xmlns:a16="http://schemas.microsoft.com/office/drawing/2014/main" id="{CAAA1A4A-5801-C9B7-57A6-DAEED35C51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:notes">
            <a:extLst>
              <a:ext uri="{FF2B5EF4-FFF2-40B4-BE49-F238E27FC236}">
                <a16:creationId xmlns:a16="http://schemas.microsoft.com/office/drawing/2014/main" id="{E309193B-E661-EA4C-CD9B-1C3AC5304CB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4443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F3A81821-A3C5-B13A-8230-500ACD5FC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>
            <a:extLst>
              <a:ext uri="{FF2B5EF4-FFF2-40B4-BE49-F238E27FC236}">
                <a16:creationId xmlns:a16="http://schemas.microsoft.com/office/drawing/2014/main" id="{914C5E8C-ADDC-15D7-6D1C-A22A2F1D01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8" name="Google Shape;108;p1:notes">
            <a:extLst>
              <a:ext uri="{FF2B5EF4-FFF2-40B4-BE49-F238E27FC236}">
                <a16:creationId xmlns:a16="http://schemas.microsoft.com/office/drawing/2014/main" id="{0536ED7F-92EB-9C6B-4C9F-C1ABA298FB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:notes">
            <a:extLst>
              <a:ext uri="{FF2B5EF4-FFF2-40B4-BE49-F238E27FC236}">
                <a16:creationId xmlns:a16="http://schemas.microsoft.com/office/drawing/2014/main" id="{08FF2943-5CAF-20B4-4F5C-1D00E841786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62353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41" name="Google Shape;14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1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"/>
          <p:cNvSpPr txBox="1"/>
          <p:nvPr/>
        </p:nvSpPr>
        <p:spPr>
          <a:xfrm>
            <a:off x="2869623" y="2364316"/>
            <a:ext cx="6535881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 da Apresentação</a:t>
            </a:r>
            <a:endParaRPr sz="5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3" name="Google Shape;113;p1"/>
          <p:cNvCxnSpPr/>
          <p:nvPr/>
        </p:nvCxnSpPr>
        <p:spPr>
          <a:xfrm>
            <a:off x="3234103" y="3226050"/>
            <a:ext cx="5806919" cy="0"/>
          </a:xfrm>
          <a:prstGeom prst="straightConnector1">
            <a:avLst/>
          </a:prstGeom>
          <a:solidFill>
            <a:srgbClr val="7F7F7F">
              <a:alpha val="24705"/>
            </a:srgbClr>
          </a:solidFill>
          <a:ln w="28575" cap="flat" cmpd="sng">
            <a:solidFill>
              <a:schemeClr val="dk1">
                <a:alpha val="76862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4" name="Google Shape;114;p1"/>
          <p:cNvSpPr txBox="1"/>
          <p:nvPr/>
        </p:nvSpPr>
        <p:spPr>
          <a:xfrm>
            <a:off x="5291209" y="3226050"/>
            <a:ext cx="149405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pt-BR" sz="3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Autores</a:t>
            </a:r>
            <a:endParaRPr dirty="0"/>
          </a:p>
        </p:txBody>
      </p:sp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543236BB-E0A6-9259-04A8-C5E8FEF1C8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9899" y="0"/>
            <a:ext cx="4872202" cy="16249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>
          <a:extLst>
            <a:ext uri="{FF2B5EF4-FFF2-40B4-BE49-F238E27FC236}">
              <a16:creationId xmlns:a16="http://schemas.microsoft.com/office/drawing/2014/main" id="{A2A46D45-E802-4ADC-9931-142592D91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1;p2">
            <a:extLst>
              <a:ext uri="{FF2B5EF4-FFF2-40B4-BE49-F238E27FC236}">
                <a16:creationId xmlns:a16="http://schemas.microsoft.com/office/drawing/2014/main" id="{BFA4AFCD-0BB4-2564-6C0D-EEBDDFBE36F3}"/>
              </a:ext>
            </a:extLst>
          </p:cNvPr>
          <p:cNvSpPr txBox="1"/>
          <p:nvPr/>
        </p:nvSpPr>
        <p:spPr>
          <a:xfrm>
            <a:off x="3043526" y="423862"/>
            <a:ext cx="6489700" cy="768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pt-BR" sz="44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Tópico/Assunto</a:t>
            </a:r>
            <a:endParaRPr sz="4400" b="1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" name="Imagem 2" descr="Texto">
            <a:extLst>
              <a:ext uri="{FF2B5EF4-FFF2-40B4-BE49-F238E27FC236}">
                <a16:creationId xmlns:a16="http://schemas.microsoft.com/office/drawing/2014/main" id="{5DAF3F33-AA23-AC2A-E262-D720309FA9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3801" y="5742005"/>
            <a:ext cx="2881746" cy="96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63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>
          <a:extLst>
            <a:ext uri="{FF2B5EF4-FFF2-40B4-BE49-F238E27FC236}">
              <a16:creationId xmlns:a16="http://schemas.microsoft.com/office/drawing/2014/main" id="{80A3813F-3927-CFCE-BB99-6EC956D19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Texto">
            <a:extLst>
              <a:ext uri="{FF2B5EF4-FFF2-40B4-BE49-F238E27FC236}">
                <a16:creationId xmlns:a16="http://schemas.microsoft.com/office/drawing/2014/main" id="{331A5E06-CF31-1CF1-DD7D-7BFFB7050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3801" y="5742005"/>
            <a:ext cx="2881746" cy="961126"/>
          </a:xfrm>
          <a:prstGeom prst="rect">
            <a:avLst/>
          </a:prstGeom>
        </p:spPr>
      </p:pic>
      <p:sp>
        <p:nvSpPr>
          <p:cNvPr id="6" name="Google Shape;121;p2">
            <a:extLst>
              <a:ext uri="{FF2B5EF4-FFF2-40B4-BE49-F238E27FC236}">
                <a16:creationId xmlns:a16="http://schemas.microsoft.com/office/drawing/2014/main" id="{FFAD7E75-E94F-3A3B-2449-10EB90A273CA}"/>
              </a:ext>
            </a:extLst>
          </p:cNvPr>
          <p:cNvSpPr txBox="1"/>
          <p:nvPr/>
        </p:nvSpPr>
        <p:spPr>
          <a:xfrm>
            <a:off x="3043526" y="423862"/>
            <a:ext cx="6489700" cy="768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pt-BR" sz="44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Tópico/Assunto</a:t>
            </a:r>
            <a:endParaRPr sz="4400" b="1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52623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>
          <a:extLst>
            <a:ext uri="{FF2B5EF4-FFF2-40B4-BE49-F238E27FC236}">
              <a16:creationId xmlns:a16="http://schemas.microsoft.com/office/drawing/2014/main" id="{3BDD2C1C-3530-8996-D69E-2630340AF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Texto">
            <a:extLst>
              <a:ext uri="{FF2B5EF4-FFF2-40B4-BE49-F238E27FC236}">
                <a16:creationId xmlns:a16="http://schemas.microsoft.com/office/drawing/2014/main" id="{D73DBF4B-5DDF-F863-A8DA-B12195CEB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780" y="5752396"/>
            <a:ext cx="2881746" cy="961126"/>
          </a:xfrm>
          <a:prstGeom prst="rect">
            <a:avLst/>
          </a:prstGeom>
        </p:spPr>
      </p:pic>
      <p:sp>
        <p:nvSpPr>
          <p:cNvPr id="6" name="Google Shape;121;p2">
            <a:extLst>
              <a:ext uri="{FF2B5EF4-FFF2-40B4-BE49-F238E27FC236}">
                <a16:creationId xmlns:a16="http://schemas.microsoft.com/office/drawing/2014/main" id="{8C984E3C-B660-6EA8-FF8F-5E8718CACF54}"/>
              </a:ext>
            </a:extLst>
          </p:cNvPr>
          <p:cNvSpPr txBox="1"/>
          <p:nvPr/>
        </p:nvSpPr>
        <p:spPr>
          <a:xfrm>
            <a:off x="3043526" y="423862"/>
            <a:ext cx="6489700" cy="768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pt-BR" sz="44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Tópico/Assunto</a:t>
            </a:r>
            <a:endParaRPr sz="4400" b="1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23873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>
          <a:extLst>
            <a:ext uri="{FF2B5EF4-FFF2-40B4-BE49-F238E27FC236}">
              <a16:creationId xmlns:a16="http://schemas.microsoft.com/office/drawing/2014/main" id="{F0653D5A-3377-465E-4F98-6AC62977A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1;p2">
            <a:extLst>
              <a:ext uri="{FF2B5EF4-FFF2-40B4-BE49-F238E27FC236}">
                <a16:creationId xmlns:a16="http://schemas.microsoft.com/office/drawing/2014/main" id="{6F1570D0-2D8B-3EE8-3C7F-34679345D115}"/>
              </a:ext>
            </a:extLst>
          </p:cNvPr>
          <p:cNvSpPr txBox="1"/>
          <p:nvPr/>
        </p:nvSpPr>
        <p:spPr>
          <a:xfrm>
            <a:off x="3043526" y="322262"/>
            <a:ext cx="6489700" cy="768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pt-BR" sz="44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Tópico/Assunto</a:t>
            </a:r>
            <a:endParaRPr sz="4400" b="1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" name="Imagem 2" descr="Texto">
            <a:extLst>
              <a:ext uri="{FF2B5EF4-FFF2-40B4-BE49-F238E27FC236}">
                <a16:creationId xmlns:a16="http://schemas.microsoft.com/office/drawing/2014/main" id="{EAB4DC9F-D605-51BE-2EB4-773B6C76EB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3801" y="5742005"/>
            <a:ext cx="2881746" cy="96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939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"/>
          <p:cNvSpPr txBox="1"/>
          <p:nvPr/>
        </p:nvSpPr>
        <p:spPr>
          <a:xfrm>
            <a:off x="3484442" y="1553052"/>
            <a:ext cx="5670784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pt-BR" sz="9600" b="1" dirty="0">
                <a:solidFill>
                  <a:srgbClr val="42317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Obrigado!</a:t>
            </a:r>
            <a:endParaRPr sz="9600" b="1" dirty="0">
              <a:solidFill>
                <a:srgbClr val="423172"/>
              </a:solidFill>
            </a:endParaRPr>
          </a:p>
        </p:txBody>
      </p:sp>
      <p:sp>
        <p:nvSpPr>
          <p:cNvPr id="150" name="Google Shape;150;p5"/>
          <p:cNvSpPr txBox="1"/>
          <p:nvPr/>
        </p:nvSpPr>
        <p:spPr>
          <a:xfrm>
            <a:off x="4021621" y="3162665"/>
            <a:ext cx="992339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</a:t>
            </a:r>
            <a:r>
              <a:rPr lang="pt-BR" sz="1800" b="0" i="0" u="none" strike="noStrike" cap="none">
                <a:solidFill>
                  <a:srgbClr val="0037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151" name="Google Shape;151;p5"/>
          <p:cNvSpPr txBox="1"/>
          <p:nvPr/>
        </p:nvSpPr>
        <p:spPr>
          <a:xfrm>
            <a:off x="4021621" y="3712419"/>
            <a:ext cx="1041869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E-mail</a:t>
            </a:r>
            <a:endParaRPr/>
          </a:p>
        </p:txBody>
      </p:sp>
      <p:sp>
        <p:nvSpPr>
          <p:cNvPr id="152" name="Google Shape;152;p5"/>
          <p:cNvSpPr txBox="1"/>
          <p:nvPr/>
        </p:nvSpPr>
        <p:spPr>
          <a:xfrm>
            <a:off x="4021621" y="4218569"/>
            <a:ext cx="1274279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Rede social</a:t>
            </a:r>
            <a:endParaRPr/>
          </a:p>
        </p:txBody>
      </p:sp>
      <p:pic>
        <p:nvPicPr>
          <p:cNvPr id="2" name="Imagem 1" descr="Texto&#10;&#10;O conteúdo gerado por IA pode estar incorreto.">
            <a:extLst>
              <a:ext uri="{FF2B5EF4-FFF2-40B4-BE49-F238E27FC236}">
                <a16:creationId xmlns:a16="http://schemas.microsoft.com/office/drawing/2014/main" id="{FCDB9696-8851-4296-1022-761800241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9899" y="0"/>
            <a:ext cx="4872202" cy="1624986"/>
          </a:xfrm>
          <a:prstGeom prst="rect">
            <a:avLst/>
          </a:prstGeom>
        </p:spPr>
      </p:pic>
      <p:pic>
        <p:nvPicPr>
          <p:cNvPr id="4" name="Gráfico 3" descr="Envelope estrutura de tópicos">
            <a:extLst>
              <a:ext uri="{FF2B5EF4-FFF2-40B4-BE49-F238E27FC236}">
                <a16:creationId xmlns:a16="http://schemas.microsoft.com/office/drawing/2014/main" id="{BCAC8231-75AE-E9CE-57C2-7F9AAD1F83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949047">
            <a:off x="3582705" y="3688252"/>
            <a:ext cx="368370" cy="368370"/>
          </a:xfrm>
          <a:prstGeom prst="rect">
            <a:avLst/>
          </a:prstGeom>
        </p:spPr>
      </p:pic>
      <p:pic>
        <p:nvPicPr>
          <p:cNvPr id="6" name="Gráfico 5" descr="Conexões com preenchimento sólido">
            <a:extLst>
              <a:ext uri="{FF2B5EF4-FFF2-40B4-BE49-F238E27FC236}">
                <a16:creationId xmlns:a16="http://schemas.microsoft.com/office/drawing/2014/main" id="{5A6B2A3F-BDEC-02C0-0898-7D9118201D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99389" y="4200792"/>
            <a:ext cx="394855" cy="394855"/>
          </a:xfrm>
          <a:prstGeom prst="rect">
            <a:avLst/>
          </a:prstGeom>
        </p:spPr>
      </p:pic>
      <p:pic>
        <p:nvPicPr>
          <p:cNvPr id="8" name="Gráfico 7" descr="Usuário estrutura de tópicos">
            <a:extLst>
              <a:ext uri="{FF2B5EF4-FFF2-40B4-BE49-F238E27FC236}">
                <a16:creationId xmlns:a16="http://schemas.microsoft.com/office/drawing/2014/main" id="{88E3761C-D08D-6CA4-5457-F29169707D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83289" y="3091227"/>
            <a:ext cx="388802" cy="3888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ersonalizada 15">
      <a:dk1>
        <a:srgbClr val="000000"/>
      </a:dk1>
      <a:lt1>
        <a:srgbClr val="FFFFFF"/>
      </a:lt1>
      <a:dk2>
        <a:srgbClr val="455F51"/>
      </a:dk2>
      <a:lt2>
        <a:srgbClr val="0070C0"/>
      </a:lt2>
      <a:accent1>
        <a:srgbClr val="0070C0"/>
      </a:accent1>
      <a:accent2>
        <a:srgbClr val="FF0000"/>
      </a:accent2>
      <a:accent3>
        <a:srgbClr val="1973A7"/>
      </a:accent3>
      <a:accent4>
        <a:srgbClr val="0070C0"/>
      </a:accent4>
      <a:accent5>
        <a:srgbClr val="0070C0"/>
      </a:accent5>
      <a:accent6>
        <a:srgbClr val="1973A7"/>
      </a:accent6>
      <a:hlink>
        <a:srgbClr val="1973A7"/>
      </a:hlink>
      <a:folHlink>
        <a:srgbClr val="1973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36</Words>
  <Application>Microsoft Office PowerPoint</Application>
  <PresentationFormat>Widescreen</PresentationFormat>
  <Paragraphs>16</Paragraphs>
  <Slides>6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Estagiário 03 IME</dc:creator>
  <cp:lastModifiedBy>Estagiário 03 IME</cp:lastModifiedBy>
  <cp:revision>2</cp:revision>
  <dcterms:created xsi:type="dcterms:W3CDTF">2019-11-27T16:18:32Z</dcterms:created>
  <dcterms:modified xsi:type="dcterms:W3CDTF">2025-12-15T13:49:56Z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