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" roundtripDataSignature="AMtx7mgAiU86c5++MwY/HXi1SfmwxCUN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4C83"/>
    <a:srgbClr val="4634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customschemas.google.com/relationships/presentationmetadata" Target="metadata"/><Relationship Id="rId10" Type="http://schemas.openxmlformats.org/officeDocument/2006/relationships/tableStyles" Target="tableStyles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89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1013612" y="253729"/>
            <a:ext cx="9029056" cy="409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29"/>
              <a:buFont typeface="Times New Roman"/>
              <a:buNone/>
            </a:pPr>
            <a:r>
              <a:rPr lang="pt-BR" sz="1429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TÍTULO DO TRABALHO, CENTRALIZADO, EM CAIXA ALTA, NEGRITO E TAMANHO 16</a:t>
            </a:r>
            <a:endParaRPr sz="1429" b="1">
              <a:solidFill>
                <a:srgbClr val="1F386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82860" y="1326406"/>
            <a:ext cx="3701170" cy="253159"/>
          </a:xfrm>
          <a:prstGeom prst="rect">
            <a:avLst/>
          </a:prstGeom>
          <a:solidFill>
            <a:srgbClr val="463478"/>
          </a:solidFill>
          <a:ln w="9525" cap="flat" cmpd="sng">
            <a:solidFill>
              <a:srgbClr val="0F4C83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1524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INTRODUÇÃO</a:t>
            </a:r>
            <a:r>
              <a:rPr lang="pt-BR" sz="1524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524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98820" y="4272809"/>
            <a:ext cx="3680589" cy="253159"/>
          </a:xfrm>
          <a:prstGeom prst="rect">
            <a:avLst/>
          </a:prstGeom>
          <a:solidFill>
            <a:srgbClr val="463478"/>
          </a:solidFill>
          <a:ln w="9525" cap="flat" cmpd="sng">
            <a:solidFill>
              <a:srgbClr val="0F4C83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1524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OBJETIVO</a:t>
            </a:r>
            <a:endParaRPr sz="1524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8002657" y="3191339"/>
            <a:ext cx="4050622" cy="243285"/>
          </a:xfrm>
          <a:prstGeom prst="rect">
            <a:avLst/>
          </a:prstGeom>
          <a:solidFill>
            <a:srgbClr val="463478"/>
          </a:solidFill>
          <a:ln w="9525" cap="flat" cmpd="sng">
            <a:solidFill>
              <a:srgbClr val="0F4C83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6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1397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REFERÊNCIAS  </a:t>
            </a:r>
            <a:endParaRPr sz="1397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1684376" y="689244"/>
            <a:ext cx="8854330" cy="46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47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NOMES DOS AUTORES EM CAIXA ALTA, SEPARADOS POR PONTO E VÍRGULA (;)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47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JOFEFA MARIA DA CONCEIÇÃO</a:t>
            </a:r>
            <a:r>
              <a:rPr lang="pt-BR" sz="847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r>
              <a:rPr lang="pt-BR" sz="847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LUCAS PEREIRA LOPES</a:t>
            </a:r>
            <a:r>
              <a:rPr lang="pt-BR" sz="847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 </a:t>
            </a:r>
            <a:r>
              <a:rPr lang="pt-BR" sz="847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CARINA ANDRADE DE ALMEITA</a:t>
            </a:r>
            <a:endParaRPr sz="741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82860" y="5358128"/>
            <a:ext cx="3680589" cy="243285"/>
          </a:xfrm>
          <a:prstGeom prst="rect">
            <a:avLst/>
          </a:prstGeom>
          <a:solidFill>
            <a:srgbClr val="463478"/>
          </a:solidFill>
          <a:ln w="9525" cap="flat" cmpd="sng">
            <a:solidFill>
              <a:srgbClr val="0F4C83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6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METODOLOGIA </a:t>
            </a:r>
            <a:endParaRPr sz="146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7987117" y="1280937"/>
            <a:ext cx="4066162" cy="253159"/>
          </a:xfrm>
          <a:prstGeom prst="rect">
            <a:avLst/>
          </a:prstGeom>
          <a:solidFill>
            <a:srgbClr val="463478"/>
          </a:solidFill>
          <a:ln w="9525" cap="flat" cmpd="sng">
            <a:solidFill>
              <a:srgbClr val="0F4C83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CONCLUSÃO</a:t>
            </a:r>
            <a:endParaRPr sz="1524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96" name="Google Shape;96;p1"/>
          <p:cNvCxnSpPr/>
          <p:nvPr/>
        </p:nvCxnSpPr>
        <p:spPr>
          <a:xfrm>
            <a:off x="7924534" y="1252484"/>
            <a:ext cx="0" cy="5605516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7" name="Google Shape;97;p1"/>
          <p:cNvSpPr txBox="1"/>
          <p:nvPr/>
        </p:nvSpPr>
        <p:spPr>
          <a:xfrm>
            <a:off x="3941955" y="1326826"/>
            <a:ext cx="3864555" cy="253159"/>
          </a:xfrm>
          <a:prstGeom prst="rect">
            <a:avLst/>
          </a:prstGeom>
          <a:solidFill>
            <a:srgbClr val="463478"/>
          </a:solidFill>
          <a:ln w="9525" cap="flat" cmpd="sng">
            <a:solidFill>
              <a:srgbClr val="0F4C83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RESULTADOS E DISCUSSÃO</a:t>
            </a:r>
            <a:endParaRPr sz="1524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98" name="Google Shape;98;p1"/>
          <p:cNvCxnSpPr/>
          <p:nvPr/>
        </p:nvCxnSpPr>
        <p:spPr>
          <a:xfrm>
            <a:off x="3902053" y="1246184"/>
            <a:ext cx="0" cy="5611816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9" name="Google Shape;99;p1"/>
          <p:cNvSpPr txBox="1"/>
          <p:nvPr/>
        </p:nvSpPr>
        <p:spPr>
          <a:xfrm>
            <a:off x="109320" y="1683839"/>
            <a:ext cx="3654128" cy="1720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introdução deve ser breve e justificar o problema estudado de forma clara familiarizando o leitor sobre o assunto a ser abordado.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58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Os autores podem incluir imagens no banner se desejarem.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58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 banner pode ser personalizado com imagem de fundo se os autores julgarem necessário. Entretanto a cor das caixas de seções não deve ser alterado.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58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98820" y="4684505"/>
            <a:ext cx="3763332" cy="41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Descreva o objetivo principal de sua pesquisa, de forma que fique claro e conciso </a:t>
            </a:r>
            <a:endParaRPr/>
          </a:p>
        </p:txBody>
      </p:sp>
      <p:sp>
        <p:nvSpPr>
          <p:cNvPr id="101" name="Google Shape;101;p1"/>
          <p:cNvSpPr txBox="1"/>
          <p:nvPr/>
        </p:nvSpPr>
        <p:spPr>
          <a:xfrm>
            <a:off x="41488" y="5768463"/>
            <a:ext cx="3763332" cy="41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Nesse espaço exponha como procedeu as etapas da pesquisa até chegar aos resultados, descrevendo os procedimentos utilizados. </a:t>
            </a:r>
            <a:endParaRPr/>
          </a:p>
        </p:txBody>
      </p:sp>
      <p:sp>
        <p:nvSpPr>
          <p:cNvPr id="102" name="Google Shape;102;p1"/>
          <p:cNvSpPr txBox="1"/>
          <p:nvPr/>
        </p:nvSpPr>
        <p:spPr>
          <a:xfrm>
            <a:off x="4061659" y="1731111"/>
            <a:ext cx="3763332" cy="629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64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 ser apresentado, comentado e interpretado os dados que você coletou na pesquisa até o momento, podendo ser utilizados também Tabelas e/ou Figuras. </a:t>
            </a:r>
            <a:endParaRPr sz="1164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8024078" y="1755626"/>
            <a:ext cx="4007780" cy="11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119126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conclusão deve ser elaborada, em frases curtas, claras e conexas, com base nos objetivos e resultados do Resumo Expandido, conectando os pontos de discussão do tema, apresentando o trajeto e revelando até que ponto a pesquisa chegou. </a:t>
            </a:r>
            <a:endParaRPr sz="1058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212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058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212"/>
              </a:spcBef>
              <a:spcAft>
                <a:spcPts val="0"/>
              </a:spcAft>
              <a:buNone/>
            </a:pPr>
            <a:endParaRPr sz="1058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8161002" y="3638967"/>
            <a:ext cx="3763332" cy="580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 referências devem ser listadas apenas os trabalhos mencionados no texto em ordem alfabética (ABNT: 6023: 2018)</a:t>
            </a:r>
            <a:endParaRPr sz="1058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58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5" name="Google Shape;105;p1"/>
          <p:cNvPicPr preferRelativeResize="0"/>
          <p:nvPr/>
        </p:nvPicPr>
        <p:blipFill>
          <a:blip r:embed="rId3"/>
          <a:srcRect/>
          <a:stretch/>
        </p:blipFill>
        <p:spPr>
          <a:xfrm>
            <a:off x="9663267" y="283489"/>
            <a:ext cx="2189040" cy="7300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241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do Office</vt:lpstr>
      <vt:lpstr>TÍTULO DO TRABALHO, CENTRALIZADO, EM CAIXA ALTA, NEGRITO E TAMANHO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TRABALHO, CENTRALIZADO, EM CAIXA ALTA, NEGRITO E TAMANHO 16</dc:title>
  <dc:creator>Aurea Soares</dc:creator>
  <cp:lastModifiedBy>Estagiário 01 IME</cp:lastModifiedBy>
  <cp:revision>3</cp:revision>
  <dcterms:created xsi:type="dcterms:W3CDTF">2022-02-17T12:13:11Z</dcterms:created>
  <dcterms:modified xsi:type="dcterms:W3CDTF">2025-12-08T19:23:21Z</dcterms:modified>
</cp:coreProperties>
</file>