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2" r:id="rId4"/>
  </p:sldMasterIdLst>
  <p:notesMasterIdLst>
    <p:notesMasterId r:id="rId10"/>
  </p:notesMasterIdLst>
  <p:handoutMasterIdLst>
    <p:handoutMasterId r:id="rId11"/>
  </p:handoutMasterIdLst>
  <p:sldIdLst>
    <p:sldId id="256" r:id="rId5"/>
    <p:sldId id="352" r:id="rId6"/>
    <p:sldId id="353" r:id="rId7"/>
    <p:sldId id="354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1C"/>
    <a:srgbClr val="11927E"/>
    <a:srgbClr val="115A92"/>
    <a:srgbClr val="8FC0DA"/>
    <a:srgbClr val="673C5B"/>
    <a:srgbClr val="8F2B2D"/>
    <a:srgbClr val="8E292B"/>
    <a:srgbClr val="D08048"/>
    <a:srgbClr val="000000"/>
    <a:srgbClr val="007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BCA94-9C8B-43DD-A815-8B92DFE9AED9}" v="11" dt="2021-06-01T17:13:32.518"/>
    <p1510:client id="{B63FA69A-61CC-4CCC-90FC-73EF779A95D4}" v="4" dt="2021-06-02T11:53:27.111"/>
    <p1510:client id="{C2D1420B-243C-4377-9CED-7B4273E75F19}" v="1030" dt="2021-03-31T18:04:22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o Slide 1">
            <a:extLst>
              <a:ext uri="{FF2B5EF4-FFF2-40B4-BE49-F238E27FC236}">
                <a16:creationId xmlns:a16="http://schemas.microsoft.com/office/drawing/2014/main" id="{B8211ECC-DB2A-48EF-867C-CAB7229F9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97642900-3AF2-48A3-A885-67C225FFB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6148" name="Espaço Reservado para o Número do Slide 3">
            <a:extLst>
              <a:ext uri="{FF2B5EF4-FFF2-40B4-BE49-F238E27FC236}">
                <a16:creationId xmlns:a16="http://schemas.microsoft.com/office/drawing/2014/main" id="{38D66F14-E46C-474F-A6BF-A359F7036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E6BF27-F413-4642-AA81-6A795585CCC0}" type="slidenum">
              <a:rPr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642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34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951C6D56-22FA-4777-9470-C870F6DF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2A6308CE-5E95-413F-A3F4-DD2805E9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7919C7F3-07EE-4EAA-9A89-27E84088C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917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676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582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X Número e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8">
            <a:extLst>
              <a:ext uri="{FF2B5EF4-FFF2-40B4-BE49-F238E27FC236}">
                <a16:creationId xmlns:a16="http://schemas.microsoft.com/office/drawing/2014/main" id="{D0F52EDE-127D-4BEF-9E4D-F47E30D64397}"/>
              </a:ext>
            </a:extLst>
          </p:cNvPr>
          <p:cNvSpPr/>
          <p:nvPr userDrawn="1"/>
        </p:nvSpPr>
        <p:spPr>
          <a:xfrm rot="5400000">
            <a:off x="6962775" y="1628775"/>
            <a:ext cx="6858000" cy="360045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Espaço Reservado para Imagem 23"/>
          <p:cNvSpPr>
            <a:spLocks noGrp="1"/>
          </p:cNvSpPr>
          <p:nvPr>
            <p:ph type="pic" sz="quarter" idx="12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lIns="0" tIns="1764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7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8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0"/>
          <p:cNvSpPr>
            <a:spLocks noGrp="1"/>
          </p:cNvSpPr>
          <p:nvPr>
            <p:ph type="body" sz="quarter" idx="20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0"/>
          <p:cNvSpPr>
            <a:spLocks noGrp="1"/>
          </p:cNvSpPr>
          <p:nvPr>
            <p:ph type="body" sz="quarter" idx="22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Subtítulo 2"/>
          <p:cNvSpPr>
            <a:spLocks noGrp="1"/>
          </p:cNvSpPr>
          <p:nvPr>
            <p:ph type="subTitle" idx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Espaço Reservado para Imagem 25"/>
          <p:cNvSpPr>
            <a:spLocks noGrp="1"/>
          </p:cNvSpPr>
          <p:nvPr>
            <p:ph type="pic" sz="quarter" idx="23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25"/>
          <p:cNvSpPr>
            <a:spLocks noGrp="1"/>
          </p:cNvSpPr>
          <p:nvPr>
            <p:ph type="pic" sz="quarter" idx="24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25"/>
          <p:cNvSpPr>
            <a:spLocks noGrp="1"/>
          </p:cNvSpPr>
          <p:nvPr>
            <p:ph type="pic" sz="quarter" idx="25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25"/>
          <p:cNvSpPr>
            <a:spLocks noGrp="1"/>
          </p:cNvSpPr>
          <p:nvPr>
            <p:ph type="pic" sz="quarter" idx="26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5"/>
          <p:cNvSpPr>
            <a:spLocks noGrp="1"/>
          </p:cNvSpPr>
          <p:nvPr>
            <p:ph type="pic" sz="quarter" idx="27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Rodapé 6">
            <a:extLst>
              <a:ext uri="{FF2B5EF4-FFF2-40B4-BE49-F238E27FC236}">
                <a16:creationId xmlns:a16="http://schemas.microsoft.com/office/drawing/2014/main" id="{B859C191-A259-4782-96C2-565A83C0C16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noProof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o número do slide 7">
            <a:extLst>
              <a:ext uri="{FF2B5EF4-FFF2-40B4-BE49-F238E27FC236}">
                <a16:creationId xmlns:a16="http://schemas.microsoft.com/office/drawing/2014/main" id="{E533C3BF-D1FB-4EA0-94EA-82B0F716EA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03BBF-94B9-4704-AA6B-BE7DBC7B10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23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457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795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371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685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81155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59603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2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63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16/05/2025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04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68C410-87A1-0192-DB23-3D400F35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2B7C8A-4A80-CDA1-BF43-B69ABE0472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08507" y="520651"/>
            <a:ext cx="2802520" cy="1383698"/>
          </a:xfrm>
          <a:prstGeom prst="rect">
            <a:avLst/>
          </a:prstGeom>
        </p:spPr>
      </p:pic>
      <p:sp>
        <p:nvSpPr>
          <p:cNvPr id="3" name="CaixaDeTexto 11">
            <a:extLst>
              <a:ext uri="{FF2B5EF4-FFF2-40B4-BE49-F238E27FC236}">
                <a16:creationId xmlns:a16="http://schemas.microsoft.com/office/drawing/2014/main" id="{98B2C440-D936-5D35-BFC0-5EE43D47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7700" y="2472613"/>
            <a:ext cx="5170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trabalho: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DFA6C311-2754-8A6E-4C1A-C9E68C8A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2851" y="3180499"/>
            <a:ext cx="5170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p:sp>
        <p:nvSpPr>
          <p:cNvPr id="7171" name="CaixaDeTexto 5">
            <a:extLst>
              <a:ext uri="{FF2B5EF4-FFF2-40B4-BE49-F238E27FC236}">
                <a16:creationId xmlns:a16="http://schemas.microsoft.com/office/drawing/2014/main" id="{7DA8D7F3-D6D3-4FA0-9464-AFAAD04F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DBA2EF-0809-2211-D65A-919BBAD924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8231" y="426322"/>
            <a:ext cx="2964465" cy="989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p:sp>
        <p:nvSpPr>
          <p:cNvPr id="7171" name="CaixaDeTexto 5">
            <a:extLst>
              <a:ext uri="{FF2B5EF4-FFF2-40B4-BE49-F238E27FC236}">
                <a16:creationId xmlns:a16="http://schemas.microsoft.com/office/drawing/2014/main" id="{7DA8D7F3-D6D3-4FA0-9464-AFAAD04F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8AAC42-9398-038C-960A-DCE6EDC4C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8231" y="426322"/>
            <a:ext cx="2964465" cy="9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p:sp>
        <p:nvSpPr>
          <p:cNvPr id="7171" name="CaixaDeTexto 5">
            <a:extLst>
              <a:ext uri="{FF2B5EF4-FFF2-40B4-BE49-F238E27FC236}">
                <a16:creationId xmlns:a16="http://schemas.microsoft.com/office/drawing/2014/main" id="{7DA8D7F3-D6D3-4FA0-9464-AFAAD04F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BB3574-0CED-B11B-CF36-EFB481E8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8231" y="426322"/>
            <a:ext cx="2964465" cy="9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aixaDeTexto 11">
            <a:extLst>
              <a:ext uri="{FF2B5EF4-FFF2-40B4-BE49-F238E27FC236}">
                <a16:creationId xmlns:a16="http://schemas.microsoft.com/office/drawing/2014/main" id="{E5EB6A9D-98E7-4F71-AC91-CD1DB044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69" y="2301723"/>
            <a:ext cx="5351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</p:txBody>
      </p:sp>
      <p:pic>
        <p:nvPicPr>
          <p:cNvPr id="6" name="Gráfico 5" descr="Usuário com preenchimento sólido">
            <a:extLst>
              <a:ext uri="{FF2B5EF4-FFF2-40B4-BE49-F238E27FC236}">
                <a16:creationId xmlns:a16="http://schemas.microsoft.com/office/drawing/2014/main" id="{718310D6-9364-5A72-736B-2F8B81716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854" y="3981170"/>
            <a:ext cx="630564" cy="630564"/>
          </a:xfrm>
          <a:prstGeom prst="rect">
            <a:avLst/>
          </a:prstGeom>
        </p:spPr>
      </p:pic>
      <p:pic>
        <p:nvPicPr>
          <p:cNvPr id="8" name="Gráfico 7" descr="Conexões com preenchimento sólido">
            <a:extLst>
              <a:ext uri="{FF2B5EF4-FFF2-40B4-BE49-F238E27FC236}">
                <a16:creationId xmlns:a16="http://schemas.microsoft.com/office/drawing/2014/main" id="{ADBFECD0-E8B6-6B85-876A-1B0ECBA95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516" y="4740488"/>
            <a:ext cx="533338" cy="533338"/>
          </a:xfrm>
          <a:prstGeom prst="rect">
            <a:avLst/>
          </a:prstGeom>
        </p:spPr>
      </p:pic>
      <p:pic>
        <p:nvPicPr>
          <p:cNvPr id="14" name="Gráfico 13" descr="Envelope estrutura de tópicos">
            <a:extLst>
              <a:ext uri="{FF2B5EF4-FFF2-40B4-BE49-F238E27FC236}">
                <a16:creationId xmlns:a16="http://schemas.microsoft.com/office/drawing/2014/main" id="{0C812B84-846C-FD90-78FA-5D6351226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056" y="5285379"/>
            <a:ext cx="556836" cy="55683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A80ADC-712B-52A0-5C9B-2F152A277AF4}"/>
              </a:ext>
            </a:extLst>
          </p:cNvPr>
          <p:cNvSpPr txBox="1"/>
          <p:nvPr/>
        </p:nvSpPr>
        <p:spPr>
          <a:xfrm>
            <a:off x="1675742" y="4122959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Nome: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908B27-A6B5-2680-0D1F-3736B68F97C9}"/>
              </a:ext>
            </a:extLst>
          </p:cNvPr>
          <p:cNvSpPr txBox="1"/>
          <p:nvPr/>
        </p:nvSpPr>
        <p:spPr>
          <a:xfrm>
            <a:off x="1650627" y="4777528"/>
            <a:ext cx="139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Rede Social: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AF3668-8EC4-8A3D-57CE-61812453D419}"/>
              </a:ext>
            </a:extLst>
          </p:cNvPr>
          <p:cNvSpPr txBox="1"/>
          <p:nvPr/>
        </p:nvSpPr>
        <p:spPr>
          <a:xfrm>
            <a:off x="1675742" y="5379131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E-mail: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116ACC-7BF9-7E9A-F601-821330ED26B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308507" y="573377"/>
            <a:ext cx="2802520" cy="1383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44">
      <a:dk1>
        <a:sysClr val="windowText" lastClr="000000"/>
      </a:dk1>
      <a:lt1>
        <a:sysClr val="window" lastClr="FFFFFF"/>
      </a:lt1>
      <a:dk2>
        <a:srgbClr val="002060"/>
      </a:dk2>
      <a:lt2>
        <a:srgbClr val="002060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53</Words>
  <Application>Microsoft Office PowerPoint</Application>
  <PresentationFormat>Widescreen</PresentationFormat>
  <Paragraphs>17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/>
  <cp:revision>27</cp:revision>
  <dcterms:created xsi:type="dcterms:W3CDTF">2019-11-27T16:18:32Z</dcterms:created>
  <dcterms:modified xsi:type="dcterms:W3CDTF">2025-05-16T17:31:32Z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