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64" r:id="rId4"/>
    <p:sldId id="265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87C"/>
    <a:srgbClr val="EC6B3E"/>
    <a:srgbClr val="036EF8"/>
    <a:srgbClr val="F1443D"/>
    <a:srgbClr val="328E6B"/>
    <a:srgbClr val="D67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7453B-B47A-C16D-043F-1A10947EB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87E715-BA13-86D1-EA70-28F7DAE85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5BA330-F720-68AB-EB38-62114011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248E88-3DF5-4AD1-B0BA-620F2E4D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A13997-1ACB-65B7-85F2-BC593ABC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4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8BDA6-B6FC-1227-5775-45289D66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7A147C-E35C-C47D-2652-F32B491CB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15CF19-1F0F-CCF3-8E9A-CD3D6E25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022122-82AD-6A05-0DA2-29C67167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8227E0-C4A8-3DE2-13F0-91BC1C56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5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DECC83-45A4-3590-80D0-1F1DD0607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EDC3F9-7F20-12F9-FFE1-41D263856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DED0AC-9596-CD82-CE6D-82A96580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87EF59-8D10-DB3B-0EC9-426D54F5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C5C9F-E2EB-B4AC-1F65-4D363C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87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62237-2F01-922C-58EA-4AEF9FDD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D24F3F-AAD4-1E24-005E-E4F327038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8E35CA-2480-943D-2453-F03DAB46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3F3839-4F42-FFAB-4967-5E926081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49D3CA-7263-AA78-EBDA-033B6C3E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47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D452F-1196-122F-2FDE-7D6AC85B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E32F7C-98ED-950E-830A-BBA966CCC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888317-C0F7-610F-6325-95A9D1C4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A92FA1-8515-6CAA-DCA2-06298256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F42B62-B4BD-1B22-4E3C-387A3DED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67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7886C-4C41-46E7-977C-DDB32BAB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074125-7B28-964F-6267-F02719598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315D21-BAD8-9D79-9EEC-3504A0077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268795-3D3C-5C26-5D9A-A0942449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E54E53-0D28-40E2-BE73-CC6E9E3E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92E261-23DA-83D7-CEC9-07F033F7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81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E60C9-76A5-61DA-2EFC-BD1AF37A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C2184E-1A66-36F3-0480-54DA11413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9DC720-6F2E-5E88-7B01-A3C574FB9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7AE369-924E-D060-E90C-FB51420E3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787504-ED1B-5DF8-9287-1E9A7FD6D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F37D75-EC16-8039-0E4A-DCD191C22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BB3AE4-4B6D-A63B-E71C-126A4C85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C1E6CA-F4FB-E3CF-2336-2EE4884D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30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CCD31-95A3-0A85-9A1F-F3249F71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93C2F5-B996-CAD7-D9D5-7843077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E5DE6D-980D-0B8A-BB59-934B8A990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4B1A369-7767-4104-210F-AC5FB024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69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AD735D-8F88-29A4-27CC-54A52430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1B6822-543A-8D84-2ED9-74557982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C4DF96-C365-6208-E80E-67214282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43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322C6-C192-20E0-9D76-F3B66E7E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64165-750F-BA08-6ADA-E7621635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B25C82-94B4-2C55-FBD6-ABA98B567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A22865-A7EA-7B5F-EC66-8B512BB0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AFAB12-BFD2-DEAC-45FE-B177BB6F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C219CC-2FD9-82C0-6D71-0D105C00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96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9D202-6922-75B5-0FF1-17DA3E4D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C3CF990-C190-FEF6-CDF8-1BB27F8F7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D1F5CD-9C11-D41E-18BD-E46E65446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AF6F78-6792-6A66-836A-B438B326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A7DACC-D91D-64E3-ADC1-80788EF5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7A572F-AEDC-4C09-ED9D-DD21A028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39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81C5532-0E0C-7595-B8AE-7408AB84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CB7F7C-72A0-99B0-A17C-18785AD59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409341-2622-8339-BEB1-C72C34C1D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EDC4F6-0FA7-4C2B-AAF5-5B994441231F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2007DC-A019-4844-8455-84816928B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AC6E78-4184-B528-9539-E7C50B6A7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8199AD-E47A-4FB0-96FF-E059A3F27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8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F87C3-AEC4-88F8-707A-4D67446CA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917" y="3599100"/>
            <a:ext cx="7766936" cy="915750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EC6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5040EF-935F-AA3A-E838-BEE065FB9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4843" y="4791075"/>
            <a:ext cx="2198158" cy="480938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2F587C"/>
                </a:solidFill>
              </a:rPr>
              <a:t>Autores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586C31E-3FAA-A1F0-34E5-3E04DFBD5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284" y="423523"/>
            <a:ext cx="2390180" cy="8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1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7C87A-1AE3-969B-CC48-A8445B1F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350" y="717550"/>
            <a:ext cx="5505450" cy="587375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05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D54583-0DF0-4286-C558-38CBACF6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83E3C-6066-BA91-168A-65363AD9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350" y="717550"/>
            <a:ext cx="5505450" cy="587375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490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AC6859-70FA-903F-EB99-BA6ACF2AC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DB648-26EF-5A98-CF92-50405589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350" y="717550"/>
            <a:ext cx="5505450" cy="587375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758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F673AE1-EA1F-A61E-AA60-DA73F0C30C06}"/>
              </a:ext>
            </a:extLst>
          </p:cNvPr>
          <p:cNvSpPr/>
          <p:nvPr/>
        </p:nvSpPr>
        <p:spPr>
          <a:xfrm>
            <a:off x="3952874" y="2604700"/>
            <a:ext cx="80749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atenção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C79CB66-DD3C-CA38-E70D-80CD80666F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7847" y="4114800"/>
            <a:ext cx="332159" cy="37961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4FD69CE-E95A-04C6-7B64-FCA1923401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67846" y="4701747"/>
            <a:ext cx="332159" cy="33215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8B753FC-F341-FE5B-A031-6D755D6F7C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67845" y="5241244"/>
            <a:ext cx="332158" cy="3796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9D42E19-ADCF-A700-6DCD-2460F11A0CF4}"/>
              </a:ext>
            </a:extLst>
          </p:cNvPr>
          <p:cNvSpPr txBox="1"/>
          <p:nvPr/>
        </p:nvSpPr>
        <p:spPr>
          <a:xfrm>
            <a:off x="6096000" y="4125078"/>
            <a:ext cx="398526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0DFF6F-767B-F548-4DB2-23C77BA7F452}"/>
              </a:ext>
            </a:extLst>
          </p:cNvPr>
          <p:cNvSpPr txBox="1"/>
          <p:nvPr/>
        </p:nvSpPr>
        <p:spPr>
          <a:xfrm>
            <a:off x="6096000" y="4674852"/>
            <a:ext cx="39852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105A0E9-FCA0-760E-6843-A7ABA239D9FC}"/>
              </a:ext>
            </a:extLst>
          </p:cNvPr>
          <p:cNvSpPr txBox="1"/>
          <p:nvPr/>
        </p:nvSpPr>
        <p:spPr>
          <a:xfrm>
            <a:off x="6096000" y="5256661"/>
            <a:ext cx="39852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Sociais</a:t>
            </a:r>
          </a:p>
        </p:txBody>
      </p:sp>
    </p:spTree>
    <p:extLst>
      <p:ext uri="{BB962C8B-B14F-4D97-AF65-F5344CB8AC3E}">
        <p14:creationId xmlns:p14="http://schemas.microsoft.com/office/powerpoint/2010/main" val="1264534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Tema do Office</vt:lpstr>
      <vt:lpstr>Título da Apresentação</vt:lpstr>
      <vt:lpstr>Nome do Tópico/Assunto </vt:lpstr>
      <vt:lpstr>Nome do Tópico/Assunto </vt:lpstr>
      <vt:lpstr>Nome do Tópico/Assunto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Leonardo Lucena</dc:creator>
  <cp:lastModifiedBy>Empresa</cp:lastModifiedBy>
  <cp:revision>16</cp:revision>
  <dcterms:created xsi:type="dcterms:W3CDTF">2023-01-25T15:38:01Z</dcterms:created>
  <dcterms:modified xsi:type="dcterms:W3CDTF">2026-06-19T16:56:21Z</dcterms:modified>
</cp:coreProperties>
</file>