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6B38"/>
    <a:srgbClr val="2F5B7E"/>
    <a:srgbClr val="006DFC"/>
    <a:srgbClr val="F1443D"/>
    <a:srgbClr val="399C72"/>
    <a:srgbClr val="335576"/>
    <a:srgbClr val="58A03D"/>
    <a:srgbClr val="256EA5"/>
    <a:srgbClr val="990000"/>
    <a:srgbClr val="0F4C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2DC7D-0368-4662-AE80-CF93DB992C96}" v="1" dt="2022-08-24T13:03:50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19/06/2026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062" y="226486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2860" y="1326406"/>
            <a:ext cx="3701170" cy="253159"/>
          </a:xfrm>
          <a:prstGeom prst="rect">
            <a:avLst/>
          </a:prstGeom>
          <a:solidFill>
            <a:srgbClr val="FA6B38"/>
          </a:solidFill>
          <a:ln>
            <a:solidFill>
              <a:srgbClr val="2F5B7E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1524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FA6B38"/>
          </a:solidFill>
          <a:ln>
            <a:solidFill>
              <a:srgbClr val="2F5B7E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FA6B38"/>
          </a:solidFill>
          <a:ln>
            <a:solidFill>
              <a:srgbClr val="2F5B7E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39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 </a:t>
            </a:r>
            <a:endParaRPr lang="pt-BR" sz="13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1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JOFEFA MARIA DA CONCEIÇÃO, LUCAS PEREIRA LOPES, CARINA ANDRADE DE ALMEITA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FA6B38"/>
          </a:solidFill>
          <a:ln>
            <a:solidFill>
              <a:srgbClr val="006DFC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</a:t>
            </a:r>
            <a:endParaRPr lang="pt-BR" sz="146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7987117" y="1280937"/>
            <a:ext cx="4066162" cy="253159"/>
          </a:xfrm>
          <a:prstGeom prst="rect">
            <a:avLst/>
          </a:prstGeom>
          <a:solidFill>
            <a:srgbClr val="FA6B38"/>
          </a:solidFill>
          <a:ln>
            <a:solidFill>
              <a:srgbClr val="2F5B7E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rgbClr val="FA6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FA6B38"/>
          </a:solidFill>
          <a:ln>
            <a:solidFill>
              <a:srgbClr val="2F5B7E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rgbClr val="FA6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67A62CF-D976-4546-9564-A4E29C0829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92360" y="245311"/>
            <a:ext cx="2437991" cy="8140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Empresa</cp:lastModifiedBy>
  <cp:revision>21</cp:revision>
  <dcterms:created xsi:type="dcterms:W3CDTF">2022-02-17T12:13:11Z</dcterms:created>
  <dcterms:modified xsi:type="dcterms:W3CDTF">2026-06-19T17:03:31Z</dcterms:modified>
</cp:coreProperties>
</file>