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htdyzFzRQvd3nbShy9UE6921u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X Número e ícone">
  <p:cSld name="5 X Número e ícon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/>
          <p:nvPr/>
        </p:nvSpPr>
        <p:spPr>
          <a:xfrm rot="5400000">
            <a:off x="6962775" y="1628775"/>
            <a:ext cx="6858000" cy="3600450"/>
          </a:xfrm>
          <a:custGeom>
            <a:avLst/>
            <a:gdLst/>
            <a:ahLst/>
            <a:cxnLst/>
            <a:rect l="l" t="t" r="r" b="b"/>
            <a:pathLst>
              <a:path w="6858000" h="3600000" extrusionOk="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3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4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5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6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7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8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9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3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4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ubTitle" idx="15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i="1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>
            <a:spLocks noGrp="1"/>
          </p:cNvSpPr>
          <p:nvPr>
            <p:ph type="pic" idx="16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8"/>
          <p:cNvSpPr>
            <a:spLocks noGrp="1"/>
          </p:cNvSpPr>
          <p:nvPr>
            <p:ph type="pic" idx="17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8"/>
          <p:cNvSpPr>
            <a:spLocks noGrp="1"/>
          </p:cNvSpPr>
          <p:nvPr>
            <p:ph type="pic" idx="18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8"/>
          <p:cNvSpPr>
            <a:spLocks noGrp="1"/>
          </p:cNvSpPr>
          <p:nvPr>
            <p:ph type="pic" idx="19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8"/>
          <p:cNvSpPr>
            <a:spLocks noGrp="1"/>
          </p:cNvSpPr>
          <p:nvPr>
            <p:ph type="pic" idx="20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/>
          <p:nvPr/>
        </p:nvSpPr>
        <p:spPr>
          <a:xfrm>
            <a:off x="0" y="-157050"/>
            <a:ext cx="11980800" cy="7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"/>
          <p:cNvGrpSpPr/>
          <p:nvPr/>
        </p:nvGrpSpPr>
        <p:grpSpPr>
          <a:xfrm>
            <a:off x="460660" y="1816100"/>
            <a:ext cx="6239892" cy="3429000"/>
            <a:chOff x="3921760" y="3240556"/>
            <a:chExt cx="8270240" cy="2306320"/>
          </a:xfrm>
        </p:grpSpPr>
        <p:sp>
          <p:nvSpPr>
            <p:cNvPr id="112" name="Google Shape;112;p1"/>
            <p:cNvSpPr/>
            <p:nvPr/>
          </p:nvSpPr>
          <p:spPr>
            <a:xfrm>
              <a:off x="3921760" y="3240556"/>
              <a:ext cx="8270240" cy="2306320"/>
            </a:xfrm>
            <a:prstGeom prst="rect">
              <a:avLst/>
            </a:prstGeom>
            <a:solidFill>
              <a:srgbClr val="01577B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3" name="Google Shape;113;p1"/>
            <p:cNvCxnSpPr/>
            <p:nvPr/>
          </p:nvCxnSpPr>
          <p:spPr>
            <a:xfrm>
              <a:off x="4261914" y="4648206"/>
              <a:ext cx="6762230" cy="0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4" name="Google Shape;114;p1"/>
          <p:cNvSpPr txBox="1"/>
          <p:nvPr/>
        </p:nvSpPr>
        <p:spPr>
          <a:xfrm>
            <a:off x="970018" y="4052313"/>
            <a:ext cx="193675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</a:t>
            </a:r>
            <a:endParaRPr dirty="0"/>
          </a:p>
        </p:txBody>
      </p:sp>
      <p:sp>
        <p:nvSpPr>
          <p:cNvPr id="115" name="Google Shape;115;p1"/>
          <p:cNvSpPr txBox="1"/>
          <p:nvPr/>
        </p:nvSpPr>
        <p:spPr>
          <a:xfrm>
            <a:off x="795337" y="2209136"/>
            <a:ext cx="5570538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pt-BR" sz="4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da apresentação</a:t>
            </a:r>
            <a:endParaRPr dirty="0"/>
          </a:p>
        </p:txBody>
      </p:sp>
      <p:pic>
        <p:nvPicPr>
          <p:cNvPr id="116" name="Google Shape;116;p1" title="Sombread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0682" y="5359400"/>
            <a:ext cx="3157545" cy="1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ftr" idx="11"/>
          </p:nvPr>
        </p:nvSpPr>
        <p:spPr>
          <a:xfrm>
            <a:off x="3754438" y="61706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* De acordo com uma pesquisa </a:t>
            </a:r>
            <a:endParaRPr/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487363" y="479425"/>
            <a:ext cx="64897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" title="Sombread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0807" y="5087175"/>
            <a:ext cx="3157545" cy="1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ftr" idx="11"/>
          </p:nvPr>
        </p:nvSpPr>
        <p:spPr>
          <a:xfrm>
            <a:off x="3754438" y="61706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* De acordo com uma pesquisa </a:t>
            </a:r>
            <a:endParaRPr/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487363" y="479425"/>
            <a:ext cx="64897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/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8037" y="7692177"/>
            <a:ext cx="2927924" cy="11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title="Sombread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0807" y="5087175"/>
            <a:ext cx="3157545" cy="1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ftr" idx="11"/>
          </p:nvPr>
        </p:nvSpPr>
        <p:spPr>
          <a:xfrm>
            <a:off x="3754438" y="61706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* De acordo com uma pesquisa </a:t>
            </a:r>
            <a:endParaRPr/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487363" y="479425"/>
            <a:ext cx="64897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/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048" y="5331363"/>
            <a:ext cx="2927924" cy="11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 title="Sombread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0807" y="5087175"/>
            <a:ext cx="3157545" cy="1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2011" y="1328591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/>
        </p:nvSpPr>
        <p:spPr>
          <a:xfrm>
            <a:off x="1584633" y="4675458"/>
            <a:ext cx="3314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apresentador</a:t>
            </a:r>
            <a:endParaRPr dirty="0"/>
          </a:p>
        </p:txBody>
      </p:sp>
      <p:sp>
        <p:nvSpPr>
          <p:cNvPr id="159" name="Google Shape;159;p5"/>
          <p:cNvSpPr txBox="1"/>
          <p:nvPr/>
        </p:nvSpPr>
        <p:spPr>
          <a:xfrm>
            <a:off x="1582521" y="5116035"/>
            <a:ext cx="3314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</a:t>
            </a:r>
            <a:endParaRPr/>
          </a:p>
        </p:txBody>
      </p:sp>
      <p:grpSp>
        <p:nvGrpSpPr>
          <p:cNvPr id="160" name="Google Shape;160;p5" descr="Ícone de Pessoa"/>
          <p:cNvGrpSpPr/>
          <p:nvPr/>
        </p:nvGrpSpPr>
        <p:grpSpPr>
          <a:xfrm>
            <a:off x="1293402" y="4675458"/>
            <a:ext cx="297521" cy="297521"/>
            <a:chOff x="1334697" y="4580661"/>
            <a:chExt cx="360000" cy="360000"/>
          </a:xfrm>
        </p:grpSpPr>
        <p:grpSp>
          <p:nvGrpSpPr>
            <p:cNvPr id="161" name="Google Shape;161;p5"/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162" name="Google Shape;162;p5"/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0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66675" extrusionOk="0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solidFill>
                <a:schemeClr val="lt1"/>
              </a:solidFill>
              <a:ln w="2380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64" name="Google Shape;164;p5"/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5" name="Google Shape;165;p5" descr="Ícone de Email"/>
          <p:cNvGrpSpPr/>
          <p:nvPr/>
        </p:nvGrpSpPr>
        <p:grpSpPr>
          <a:xfrm>
            <a:off x="1285000" y="5132375"/>
            <a:ext cx="297521" cy="297521"/>
            <a:chOff x="1334697" y="5102537"/>
            <a:chExt cx="360000" cy="360000"/>
          </a:xfrm>
        </p:grpSpPr>
        <p:grpSp>
          <p:nvGrpSpPr>
            <p:cNvPr id="166" name="Google Shape;166;p5"/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167" name="Google Shape;167;p5"/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57175" extrusionOk="0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61925" extrusionOk="0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69" name="Google Shape;169;p5"/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0" name="Google Shape;170;p5"/>
          <p:cNvGrpSpPr/>
          <p:nvPr/>
        </p:nvGrpSpPr>
        <p:grpSpPr>
          <a:xfrm>
            <a:off x="1273431" y="5617179"/>
            <a:ext cx="320657" cy="303213"/>
            <a:chOff x="2757488" y="4664075"/>
            <a:chExt cx="298450" cy="303213"/>
          </a:xfrm>
        </p:grpSpPr>
        <p:sp>
          <p:nvSpPr>
            <p:cNvPr id="171" name="Google Shape;171;p5"/>
            <p:cNvSpPr/>
            <p:nvPr/>
          </p:nvSpPr>
          <p:spPr>
            <a:xfrm>
              <a:off x="2757488" y="4664075"/>
              <a:ext cx="298450" cy="296862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72" name="Google Shape;172;p5" descr="Conexões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76538" y="4689475"/>
              <a:ext cx="279400" cy="277813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73" name="Google Shape;173;p5"/>
          <p:cNvSpPr txBox="1"/>
          <p:nvPr/>
        </p:nvSpPr>
        <p:spPr>
          <a:xfrm>
            <a:off x="482876" y="2609414"/>
            <a:ext cx="5514000" cy="1939500"/>
          </a:xfrm>
          <a:prstGeom prst="rect">
            <a:avLst/>
          </a:prstGeom>
          <a:solidFill>
            <a:srgbClr val="01527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Agradeço pela atenção! 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1582521" y="5617179"/>
            <a:ext cx="23699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Redes Sociais</a:t>
            </a:r>
            <a:endParaRPr/>
          </a:p>
        </p:txBody>
      </p:sp>
      <p:pic>
        <p:nvPicPr>
          <p:cNvPr id="175" name="Google Shape;175;p5" title="Sombreada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30807" y="5087175"/>
            <a:ext cx="3157545" cy="1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000000"/>
      </a:dk1>
      <a:lt1>
        <a:srgbClr val="FFFFFF"/>
      </a:lt1>
      <a:dk2>
        <a:srgbClr val="F78A47"/>
      </a:dk2>
      <a:lt2>
        <a:srgbClr val="F78A47"/>
      </a:lt2>
      <a:accent1>
        <a:srgbClr val="2187C5"/>
      </a:accent1>
      <a:accent2>
        <a:srgbClr val="2187C5"/>
      </a:accent2>
      <a:accent3>
        <a:srgbClr val="FF7E07"/>
      </a:accent3>
      <a:accent4>
        <a:srgbClr val="FF7E07"/>
      </a:accent4>
      <a:accent5>
        <a:srgbClr val="FF7E07"/>
      </a:accent5>
      <a:accent6>
        <a:srgbClr val="FF7E07"/>
      </a:accent6>
      <a:hlink>
        <a:srgbClr val="FF7E07"/>
      </a:hlink>
      <a:folHlink>
        <a:srgbClr val="FF7E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Heleno Henrique Alves Cordeiro</cp:lastModifiedBy>
  <cp:revision>1</cp:revision>
  <dcterms:created xsi:type="dcterms:W3CDTF">2019-11-27T16:18:32Z</dcterms:created>
  <dcterms:modified xsi:type="dcterms:W3CDTF">2026-06-02T12:42:24Z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