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hFZU+W21Ewl9PS0OrMIX2SgNolW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89"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ctrTitle"/>
          </p:nvPr>
        </p:nvSpPr>
        <p:spPr>
          <a:xfrm>
            <a:off x="1013612" y="253729"/>
            <a:ext cx="9029056" cy="40909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29"/>
              <a:buFont typeface="Times New Roman"/>
              <a:buNone/>
            </a:pPr>
            <a:r>
              <a:rPr b="1" lang="pt-BR" sz="1429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TRABALHO, CENTRALIZADO, EM CAIXA ALTA, NEGRITO E TAMANHO 16</a:t>
            </a:r>
            <a:endParaRPr b="1" sz="1429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F37020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9200" lIns="18425" spcFirstLastPara="1" rIns="18425" wrap="square" tIns="92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524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INTRODUÇÃO </a:t>
            </a:r>
            <a:endParaRPr b="0" i="0" sz="1524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F47524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9200" lIns="18425" spcFirstLastPara="1" rIns="18425" wrap="square" tIns="92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524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OBJETIVO</a:t>
            </a:r>
            <a:endParaRPr b="0" i="0" sz="1524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F67F2C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9200" lIns="18425" spcFirstLastPara="1" rIns="18425" wrap="square" tIns="92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6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pt-BR" sz="1397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  </a:t>
            </a:r>
            <a:endParaRPr b="0" i="0" sz="1397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847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NOMES DOS AUTORES EM CAIXA ALTA, SEPARADOS POR PONTO E VÍRGULA (;)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847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EXEMPLOS: JOFEFA MARIA DA CONCEIÇÃO; LUCAS PEREIRA LOPES; CARINA ANDRADE DE ALMEITA</a:t>
            </a:r>
            <a:endParaRPr b="0" i="0" sz="741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F37020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9200" lIns="18425" spcFirstLastPara="1" rIns="18425" wrap="square" tIns="92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46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METODOLOGIA </a:t>
            </a:r>
            <a:endParaRPr b="0" i="0" sz="146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8037623" y="1326406"/>
            <a:ext cx="4066162" cy="253159"/>
          </a:xfrm>
          <a:prstGeom prst="rect">
            <a:avLst/>
          </a:prstGeom>
          <a:solidFill>
            <a:srgbClr val="F3712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9200" lIns="18425" spcFirstLastPara="1" rIns="18425" wrap="square" tIns="92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524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CONCLUSÃO</a:t>
            </a:r>
            <a:endParaRPr b="0" i="0" sz="1524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6" name="Google Shape;96;p1"/>
          <p:cNvCxnSpPr/>
          <p:nvPr/>
        </p:nvCxnSpPr>
        <p:spPr>
          <a:xfrm>
            <a:off x="7924534" y="1252484"/>
            <a:ext cx="0" cy="5605516"/>
          </a:xfrm>
          <a:prstGeom prst="straightConnector1">
            <a:avLst/>
          </a:prstGeom>
          <a:noFill/>
          <a:ln cap="flat" cmpd="sng" w="9525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7" name="Google Shape;97;p1"/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F57D2A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ctr" dir="5400000" dist="19050">
              <a:srgbClr val="000000">
                <a:alpha val="62745"/>
              </a:srgbClr>
            </a:outerShdw>
          </a:effectLst>
        </p:spPr>
        <p:txBody>
          <a:bodyPr anchorCtr="0" anchor="t" bIns="9200" lIns="18425" spcFirstLastPara="1" rIns="18425" wrap="square" tIns="92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524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DISCUSSÃO</a:t>
            </a:r>
            <a:endParaRPr b="0" i="0" sz="1524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8" name="Google Shape;98;p1"/>
          <p:cNvCxnSpPr/>
          <p:nvPr/>
        </p:nvCxnSpPr>
        <p:spPr>
          <a:xfrm>
            <a:off x="3902053" y="1246184"/>
            <a:ext cx="0" cy="5611816"/>
          </a:xfrm>
          <a:prstGeom prst="straightConnector1">
            <a:avLst/>
          </a:prstGeom>
          <a:noFill/>
          <a:ln cap="flat" cmpd="sng" w="9525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9" name="Google Shape;99;p1"/>
          <p:cNvSpPr txBox="1"/>
          <p:nvPr/>
        </p:nvSpPr>
        <p:spPr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058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ser breve e justificar o problema estudado de forma clara familiarizando o leitor sobre o assunto a ser abordado.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58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058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 autores podem incluir imagens no banner se desejarem.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58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058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 banner pode ser personalizado com imagem de fundo se os autores julgarem necessário. Entretanto a cor das caixas de seções não deve ser alterado.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58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058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Descreva o objetivo principal de sua pesquisa, de forma que fique claro e conciso 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058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Nesse espaço exponha como procedeu as etapas da pesquisa até chegar aos resultados, descrevendo os procedimentos utilizados. 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164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</a:t>
            </a:r>
            <a:endParaRPr b="0" i="0" sz="1164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119126" lvl="0" marL="0" marR="0" rt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058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deve ser elaborada, em frases curtas, claras e conexas, com base nos objetivos e resultados do Resumo Expandido, conectando os pontos de discussão do tema, apresentando o trajeto e revelando até que ponto a pesquisa chegou. </a:t>
            </a:r>
            <a:endParaRPr b="0" i="0" sz="1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7000"/>
              </a:lnSpc>
              <a:spcBef>
                <a:spcPts val="212"/>
              </a:spcBef>
              <a:spcAft>
                <a:spcPts val="0"/>
              </a:spcAft>
              <a:buNone/>
            </a:pPr>
            <a:r>
              <a:rPr b="0" i="0" lang="pt-BR" sz="1058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b="0" i="0" sz="1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212"/>
              </a:spcBef>
              <a:spcAft>
                <a:spcPts val="0"/>
              </a:spcAft>
              <a:buNone/>
            </a:pPr>
            <a:r>
              <a:t/>
            </a:r>
            <a:endParaRPr b="0" i="0" sz="1058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058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mencionados no texto em ordem alfabética (ABNT: 6023: 2018)</a:t>
            </a:r>
            <a:endParaRPr b="0" i="0" sz="1058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058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4228422" y="4043368"/>
            <a:ext cx="3429805" cy="21181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OBS: (Se o seu trabalho for um resumo simples, exclua os tópicos “discussão" e “referências". Para resumos simples em formato de relato de caso ou de experiência, a estrutura ficará da seguinte forma: Introdução; Objetivo; Relato de Caso; Conclusão Para resumos expandidos em formato de relato de caso/experiência, adicione também o tópico "Discussão", ficando a estrutura assim: (Introdução objetivo; Relato de Caso; Discussão; Conclusão; Referências.</a:t>
            </a:r>
            <a:r>
              <a:rPr b="0" i="0" lang="pt-BR" sz="1164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br>
              <a:rPr b="0" i="0" lang="pt-BR" sz="1164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1164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6" name="Google Shape;106;p1" title="Sombread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23200" y="20475"/>
            <a:ext cx="2858798" cy="1356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2022-02-17T12:13:11Z</dcterms:created>
  <dc:creator>Aurea Soares</dc:creator>
</cp:coreProperties>
</file>