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21" r:id="rId4"/>
  </p:sldMasterIdLst>
  <p:notesMasterIdLst>
    <p:notesMasterId r:id="rId10"/>
  </p:notesMasterIdLst>
  <p:handoutMasterIdLst>
    <p:handoutMasterId r:id="rId11"/>
  </p:handoutMasterIdLst>
  <p:sldIdLst>
    <p:sldId id="359" r:id="rId5"/>
    <p:sldId id="352" r:id="rId6"/>
    <p:sldId id="362" r:id="rId7"/>
    <p:sldId id="363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DAD"/>
    <a:srgbClr val="005AAF"/>
    <a:srgbClr val="342261"/>
    <a:srgbClr val="0E6945"/>
    <a:srgbClr val="5B0000"/>
    <a:srgbClr val="2D2379"/>
    <a:srgbClr val="000000"/>
    <a:srgbClr val="9D2588"/>
    <a:srgbClr val="FDFCFD"/>
    <a:srgbClr val="D72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12256-E04D-48FF-B665-3709CCD00272}" v="14" dt="2022-09-07T13:51:2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2:42.6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2D4F-2FCE-B8F1-8444-0982F3D3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7706749A-FBC9-8FA1-2C02-317826B00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4620C51D-D1A4-F9EE-D3DC-DA6EA24EB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93B06A60-B476-3D62-0C26-469A83E7A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77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7B248-6BE8-5229-3FAE-7854CDF1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3BEF481D-AFCB-F7F1-030E-DAE4D54AD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603AF04-86D0-B989-A47A-6566E576D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52A055CB-C1DC-0B50-FA0E-A4C0B10B9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977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951C6D56-22FA-4777-9470-C870F6DF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2A6308CE-5E95-413F-A3F4-DD2805E9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7919C7F3-07EE-4EAA-9A89-27E84088C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6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813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791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78361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243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39748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186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65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31767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162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20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09/04/2026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1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5.png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0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208FB96-3CDE-6C93-9362-C1BCDF78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68370" y="106848"/>
            <a:ext cx="4175184" cy="1392121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1BDBE00-D093-9573-7F31-0B6462D8A0D7}"/>
              </a:ext>
            </a:extLst>
          </p:cNvPr>
          <p:cNvSpPr txBox="1">
            <a:spLocks noChangeArrowheads="1"/>
          </p:cNvSpPr>
          <p:nvPr/>
        </p:nvSpPr>
        <p:spPr>
          <a:xfrm>
            <a:off x="4987587" y="3429000"/>
            <a:ext cx="1936750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A1FDDB-3957-055C-2A3F-8BC734F1352A}"/>
              </a:ext>
            </a:extLst>
          </p:cNvPr>
          <p:cNvSpPr txBox="1">
            <a:spLocks noChangeArrowheads="1"/>
          </p:cNvSpPr>
          <p:nvPr/>
        </p:nvSpPr>
        <p:spPr>
          <a:xfrm>
            <a:off x="4987587" y="2679700"/>
            <a:ext cx="5570538" cy="749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7483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5">
            <a:extLst>
              <a:ext uri="{FF2B5EF4-FFF2-40B4-BE49-F238E27FC236}">
                <a16:creationId xmlns:a16="http://schemas.microsoft.com/office/drawing/2014/main" id="{5AF822B1-E83B-3CE7-EF64-BB42FA4D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2407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4DB699-83E1-F57B-9B1C-31ED66153F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984206" y="180982"/>
            <a:ext cx="3033473" cy="10114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145D2F-5287-488E-34BA-7D8C9A21E4C0}"/>
              </a:ext>
            </a:extLst>
          </p:cNvPr>
          <p:cNvSpPr txBox="1"/>
          <p:nvPr/>
        </p:nvSpPr>
        <p:spPr>
          <a:xfrm>
            <a:off x="991319" y="1951672"/>
            <a:ext cx="6489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486DAD"/>
                </a:solidFill>
              </a:rPr>
              <a:t>Orientações para preparo dos slides:</a:t>
            </a:r>
          </a:p>
          <a:p>
            <a:r>
              <a:rPr lang="pt-BR" sz="2000" dirty="0">
                <a:solidFill>
                  <a:srgbClr val="486DAD"/>
                </a:solidFill>
              </a:rPr>
              <a:t>• Organize os slides conforme os tópicos do resumo.</a:t>
            </a:r>
            <a:br>
              <a:rPr lang="pt-BR" sz="2000" dirty="0">
                <a:solidFill>
                  <a:srgbClr val="486DAD"/>
                </a:solidFill>
              </a:rPr>
            </a:br>
            <a:r>
              <a:rPr lang="pt-BR" sz="2000" dirty="0">
                <a:solidFill>
                  <a:srgbClr val="486DAD"/>
                </a:solidFill>
              </a:rPr>
              <a:t>• É permitido inserir mais de um slide por tópico, se necessário.</a:t>
            </a:r>
            <a:br>
              <a:rPr lang="pt-BR" sz="2000" dirty="0">
                <a:solidFill>
                  <a:srgbClr val="486DAD"/>
                </a:solidFill>
              </a:rPr>
            </a:br>
            <a:r>
              <a:rPr lang="pt-BR" sz="2000" dirty="0">
                <a:solidFill>
                  <a:srgbClr val="486DAD"/>
                </a:solidFill>
              </a:rPr>
              <a:t>• Tempo de apresentação: </a:t>
            </a:r>
            <a:r>
              <a:rPr lang="pt-BR" sz="2000" b="1" dirty="0">
                <a:solidFill>
                  <a:srgbClr val="486DAD"/>
                </a:solidFill>
              </a:rPr>
              <a:t>7 a 10 minutos</a:t>
            </a:r>
            <a:r>
              <a:rPr lang="pt-BR" sz="2000" dirty="0">
                <a:solidFill>
                  <a:srgbClr val="486DAD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D7E79-DC08-9563-839B-DEBBCAA0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D42017B4-19F7-E2D3-FB85-121F0961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AD864D7D-E2DF-877B-69C6-C35BD0FE664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AD864D7D-E2DF-877B-69C6-C35BD0FE66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394922CE-794A-CBA5-2CAD-AFF9FBAED3BA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394922CE-794A-CBA5-2CAD-AFF9FBAED3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D6A352A-8244-3BAE-1D8F-FF09E37D2048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D6A352A-8244-3BAE-1D8F-FF09E37D20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5">
            <a:extLst>
              <a:ext uri="{FF2B5EF4-FFF2-40B4-BE49-F238E27FC236}">
                <a16:creationId xmlns:a16="http://schemas.microsoft.com/office/drawing/2014/main" id="{39D383BA-145B-9791-1514-C7CEB305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2407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CA1096-E4A6-6E6B-A14E-E6582E1652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998256" y="180982"/>
            <a:ext cx="3033473" cy="10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4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8E854-136C-A569-2B7E-2308B264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F098B29E-4D5F-CB57-07FF-45F0F073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C7702C1F-A698-3DD4-A7BC-B13E6F15836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C7702C1F-A698-3DD4-A7BC-B13E6F1583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62C8ACAA-93BE-EFCD-E1A4-6E042FDD6CF1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62C8ACAA-93BE-EFCD-E1A4-6E042FDD6C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3ED347F9-B0EF-14FE-ACE9-552F85771C1A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3ED347F9-B0EF-14FE-ACE9-552F85771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5">
            <a:extLst>
              <a:ext uri="{FF2B5EF4-FFF2-40B4-BE49-F238E27FC236}">
                <a16:creationId xmlns:a16="http://schemas.microsoft.com/office/drawing/2014/main" id="{A9706354-6524-928B-A329-C5B4720A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2407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EF5E14-4797-DF64-36B5-785B543582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992833" y="180982"/>
            <a:ext cx="3033473" cy="10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14:cNvPr>
              <p14:cNvContentPartPr/>
              <p14:nvPr/>
            </p14:nvContentPartPr>
            <p14:xfrm>
              <a:off x="8500011" y="1436591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2011" y="132859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650572BB-402B-4A8D-8E42-ABE41CCF3EC4}"/>
              </a:ext>
            </a:extLst>
          </p:cNvPr>
          <p:cNvSpPr txBox="1">
            <a:spLocks/>
          </p:cNvSpPr>
          <p:nvPr/>
        </p:nvSpPr>
        <p:spPr>
          <a:xfrm>
            <a:off x="1139430" y="4055297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apresentador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4013AC24-E391-4C68-A034-97C73F943760}"/>
              </a:ext>
            </a:extLst>
          </p:cNvPr>
          <p:cNvSpPr txBox="1">
            <a:spLocks/>
          </p:cNvSpPr>
          <p:nvPr/>
        </p:nvSpPr>
        <p:spPr>
          <a:xfrm>
            <a:off x="1178153" y="4498421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grpSp>
        <p:nvGrpSpPr>
          <p:cNvPr id="50" name="Agrupar 5">
            <a:extLst>
              <a:ext uri="{FF2B5EF4-FFF2-40B4-BE49-F238E27FC236}">
                <a16:creationId xmlns:a16="http://schemas.microsoft.com/office/drawing/2014/main" id="{99BF5D4C-C740-42DA-9FA9-97AD7F4A55D3}"/>
              </a:ext>
            </a:extLst>
          </p:cNvPr>
          <p:cNvGrpSpPr>
            <a:grpSpLocks/>
          </p:cNvGrpSpPr>
          <p:nvPr/>
        </p:nvGrpSpPr>
        <p:grpSpPr bwMode="auto">
          <a:xfrm>
            <a:off x="859333" y="4939232"/>
            <a:ext cx="3880162" cy="340419"/>
            <a:chOff x="2757488" y="4620518"/>
            <a:chExt cx="3611440" cy="340419"/>
          </a:xfrm>
          <a:noFill/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02050CEA-459F-4F7D-A951-7DBAD4D45B1B}"/>
                </a:ext>
              </a:extLst>
            </p:cNvPr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Espaço Reservado para Texto 4">
              <a:extLst>
                <a:ext uri="{FF2B5EF4-FFF2-40B4-BE49-F238E27FC236}">
                  <a16:creationId xmlns:a16="http://schemas.microsoft.com/office/drawing/2014/main" id="{D3C92D65-BAB6-4E04-B79F-53EFB596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228" y="4620518"/>
              <a:ext cx="33147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pt-BR" altLang="pt-B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Rede social</a:t>
              </a:r>
            </a:p>
          </p:txBody>
        </p:sp>
      </p:grpSp>
      <p:sp>
        <p:nvSpPr>
          <p:cNvPr id="13315" name="CaixaDeTexto 11">
            <a:extLst>
              <a:ext uri="{FF2B5EF4-FFF2-40B4-BE49-F238E27FC236}">
                <a16:creationId xmlns:a16="http://schemas.microsoft.com/office/drawing/2014/main" id="{E5EB6A9D-98E7-4F71-AC91-CD1DB044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28" y="2529787"/>
            <a:ext cx="7445441" cy="8393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atenção!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92E38-8B85-1E28-3045-0EBA74C2A9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51667" y="548017"/>
            <a:ext cx="4490225" cy="14971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3">
      <a:dk1>
        <a:sysClr val="windowText" lastClr="000000"/>
      </a:dk1>
      <a:lt1>
        <a:sysClr val="window" lastClr="FFFFFF"/>
      </a:lt1>
      <a:dk2>
        <a:srgbClr val="44546A"/>
      </a:dk2>
      <a:lt2>
        <a:srgbClr val="4464A8"/>
      </a:lt2>
      <a:accent1>
        <a:srgbClr val="4464A8"/>
      </a:accent1>
      <a:accent2>
        <a:srgbClr val="4464A8"/>
      </a:accent2>
      <a:accent3>
        <a:srgbClr val="4464A8"/>
      </a:accent3>
      <a:accent4>
        <a:srgbClr val="4464A8"/>
      </a:accent4>
      <a:accent5>
        <a:srgbClr val="4464A8"/>
      </a:accent5>
      <a:accent6>
        <a:srgbClr val="003CAF"/>
      </a:accent6>
      <a:hlink>
        <a:srgbClr val="003CAF"/>
      </a:hlink>
      <a:folHlink>
        <a:srgbClr val="003CAF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Widescreen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/>
  <cp:revision>16</cp:revision>
  <dcterms:created xsi:type="dcterms:W3CDTF">2019-11-27T16:18:32Z</dcterms:created>
  <dcterms:modified xsi:type="dcterms:W3CDTF">2026-04-09T14:19:55Z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