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hLJJjgLpZ+VuBfWAPmuYVQO0Qt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59A2"/>
    <a:srgbClr val="F4873C"/>
    <a:srgbClr val="4A6AAC"/>
    <a:srgbClr val="0F74B2"/>
    <a:srgbClr val="25D4EC"/>
    <a:srgbClr val="CE6600"/>
    <a:srgbClr val="2C1B9A"/>
    <a:srgbClr val="0C71B0"/>
    <a:srgbClr val="0C5AA8"/>
    <a:srgbClr val="1A08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989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ctrTitle"/>
          </p:nvPr>
        </p:nvSpPr>
        <p:spPr>
          <a:xfrm>
            <a:off x="1013612" y="253729"/>
            <a:ext cx="9029056" cy="409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29"/>
              <a:buFont typeface="Times New Roman"/>
              <a:buNone/>
            </a:pPr>
            <a:r>
              <a:rPr lang="pt-BR" sz="15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TRABALHO, CENTRALIZADO, EM CAIXA ALTA, NEGRITO E TAMANHO </a:t>
            </a:r>
            <a:r>
              <a:rPr lang="pt-BR" sz="1500" b="1" dirty="0">
                <a:latin typeface="Times New Roman"/>
                <a:ea typeface="Times New Roman"/>
                <a:cs typeface="Times New Roman"/>
                <a:sym typeface="Times New Roman"/>
              </a:rPr>
              <a:t>15</a:t>
            </a:r>
            <a:endParaRPr sz="1500" b="1" dirty="0">
              <a:solidFill>
                <a:srgbClr val="1F38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82860" y="1326406"/>
            <a:ext cx="3701170" cy="253159"/>
          </a:xfrm>
          <a:prstGeom prst="rect">
            <a:avLst/>
          </a:prstGeom>
          <a:solidFill>
            <a:srgbClr val="3F59A2"/>
          </a:solidFill>
          <a:ln w="9525" cap="flat" cmpd="sng">
            <a:solidFill>
              <a:srgbClr val="F4873C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1960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1524"/>
              <a:buNone/>
              <a:defRPr sz="1524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>
                <a:sym typeface="Times New Roman"/>
              </a:rPr>
              <a:t> INTRODUÇÃO </a:t>
            </a:r>
            <a:endParaRPr>
              <a:sym typeface="Times New Roman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rgbClr val="3F59A2"/>
          </a:solidFill>
          <a:ln w="9525" cap="flat" cmpd="sng">
            <a:solidFill>
              <a:srgbClr val="F4873C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1960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1524"/>
              <a:buNone/>
              <a:defRPr sz="1524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>
                <a:sym typeface="Times New Roman"/>
              </a:rPr>
              <a:t> OBJETIVO</a:t>
            </a:r>
            <a:endParaRPr>
              <a:sym typeface="Times New Roman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1583792" y="645366"/>
            <a:ext cx="8854330" cy="48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47"/>
              <a:buFont typeface="Arial"/>
              <a:buNone/>
            </a:pPr>
            <a:r>
              <a:rPr lang="pt-BR" sz="847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NOMES DOS AUTORES EM CAIXA ALTA, SEPARADOS POR PONTO E VÍRGULA (;)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47"/>
              <a:buFont typeface="Arial"/>
              <a:buNone/>
            </a:pPr>
            <a:r>
              <a:rPr lang="pt-BR" sz="847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EXEMPLO: JOFEFA MARIA DA CONCEIÇÃO; LUCAS PEREIRA LOPES; CARINA ANDRADE DE ALMEITA</a:t>
            </a:r>
            <a:endParaRPr sz="741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82860" y="5358128"/>
            <a:ext cx="3680589" cy="243285"/>
          </a:xfrm>
          <a:prstGeom prst="rect">
            <a:avLst/>
          </a:prstGeom>
          <a:solidFill>
            <a:srgbClr val="3F59A2"/>
          </a:solidFill>
          <a:ln w="9525" cap="flat" cmpd="sng">
            <a:solidFill>
              <a:srgbClr val="F4873C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1960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1524"/>
              <a:buNone/>
              <a:defRPr sz="1524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>
                <a:sym typeface="Times New Roman"/>
              </a:rPr>
              <a:t> METODOLOGIA </a:t>
            </a:r>
            <a:endParaRPr>
              <a:sym typeface="Times New Roman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8009587" y="1326406"/>
            <a:ext cx="4066162" cy="253159"/>
          </a:xfrm>
          <a:prstGeom prst="rect">
            <a:avLst/>
          </a:prstGeom>
          <a:solidFill>
            <a:srgbClr val="3F59A2"/>
          </a:solidFill>
          <a:ln w="9525" cap="flat" cmpd="sng">
            <a:solidFill>
              <a:srgbClr val="F4873C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1960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1524"/>
              <a:buNone/>
              <a:defRPr sz="1524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>
                <a:sym typeface="Times New Roman"/>
              </a:rPr>
              <a:t>CONCLUSÃO</a:t>
            </a:r>
            <a:endParaRPr>
              <a:sym typeface="Times New Roman"/>
            </a:endParaRPr>
          </a:p>
        </p:txBody>
      </p:sp>
      <p:cxnSp>
        <p:nvCxnSpPr>
          <p:cNvPr id="95" name="Google Shape;95;p1"/>
          <p:cNvCxnSpPr/>
          <p:nvPr/>
        </p:nvCxnSpPr>
        <p:spPr>
          <a:xfrm>
            <a:off x="7924534" y="1252484"/>
            <a:ext cx="0" cy="5605516"/>
          </a:xfrm>
          <a:prstGeom prst="straightConnector1">
            <a:avLst/>
          </a:prstGeom>
          <a:noFill/>
          <a:ln w="9525" cap="flat" cmpd="sng">
            <a:solidFill>
              <a:srgbClr val="BFBFB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6" name="Google Shape;96;p1"/>
          <p:cNvSpPr txBox="1"/>
          <p:nvPr/>
        </p:nvSpPr>
        <p:spPr>
          <a:xfrm>
            <a:off x="3941955" y="1326826"/>
            <a:ext cx="3864555" cy="253159"/>
          </a:xfrm>
          <a:prstGeom prst="rect">
            <a:avLst/>
          </a:prstGeom>
          <a:solidFill>
            <a:srgbClr val="3F59A2"/>
          </a:solidFill>
          <a:ln w="9525" cap="flat" cmpd="sng">
            <a:solidFill>
              <a:srgbClr val="F4873C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1960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1524"/>
              <a:buNone/>
              <a:defRPr sz="1524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>
                <a:sym typeface="Times New Roman"/>
              </a:rPr>
              <a:t>RESULTADOS E DISCUSSÃO</a:t>
            </a:r>
            <a:endParaRPr>
              <a:sym typeface="Times New Roman"/>
            </a:endParaRPr>
          </a:p>
        </p:txBody>
      </p:sp>
      <p:cxnSp>
        <p:nvCxnSpPr>
          <p:cNvPr id="97" name="Google Shape;97;p1"/>
          <p:cNvCxnSpPr/>
          <p:nvPr/>
        </p:nvCxnSpPr>
        <p:spPr>
          <a:xfrm>
            <a:off x="3902053" y="1246184"/>
            <a:ext cx="0" cy="5611816"/>
          </a:xfrm>
          <a:prstGeom prst="straightConnector1">
            <a:avLst/>
          </a:prstGeom>
          <a:noFill/>
          <a:ln w="9525" cap="flat" cmpd="sng">
            <a:solidFill>
              <a:srgbClr val="BFBFB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/>
          <p:cNvSpPr txBox="1"/>
          <p:nvPr/>
        </p:nvSpPr>
        <p:spPr>
          <a:xfrm>
            <a:off x="109320" y="1683839"/>
            <a:ext cx="3654128" cy="1720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introdução deve ser breve e justificar o problema estudado de forma clara familiarizando o leitor sobre o assunto a ser abordado.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endParaRPr sz="1058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 autores podem incluir imagens no banner se desejarem.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endParaRPr sz="1058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 banner pode ser personalizado com imagem de fundo se os autores julgarem necessário. Entretanto a cor das caixas de seções não deve ser alterado.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endParaRPr sz="1058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98820" y="4684505"/>
            <a:ext cx="3763332" cy="41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Descreva o objetivo principal de sua pesquisa, de forma que fique claro e conciso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41488" y="5768463"/>
            <a:ext cx="3763332" cy="41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Nesse espaço exponha como procedeu as etapas da pesquisa até chegar aos resultados, descrevendo os procedimentos utilizados.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4061659" y="1731111"/>
            <a:ext cx="3763332" cy="629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4"/>
              <a:buFont typeface="Arial"/>
              <a:buNone/>
            </a:pPr>
            <a:r>
              <a:rPr lang="pt-BR" sz="1164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ser apresentado, comentado e interpretado os dados que você coletou na pesquisa até o momento, podendo ser utilizados também Tabelas e/ou Figuras. </a:t>
            </a:r>
            <a:endParaRPr sz="1164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8024078" y="1755626"/>
            <a:ext cx="4007780" cy="1177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119126" algn="just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conclusão deve ser elaborada, em frases curtas, claras e conexas, com base nos objetivos e resultados do resumo, conectando os pontos de discussão do tema, apresentando o trajeto e revelando até que ponto a pesquisa chegou. </a:t>
            </a:r>
            <a:endParaRPr sz="1058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7000"/>
              </a:lnSpc>
              <a:spcBef>
                <a:spcPts val="212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058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212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endParaRPr sz="1058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8161002" y="3638967"/>
            <a:ext cx="3763332" cy="743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referências devem ser listadas apenas os trabalhos mencionados no texto em ordem alfabética (ABNT NBR 10520:2023)</a:t>
            </a:r>
            <a:endParaRPr sz="1058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endParaRPr sz="1058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4" name="Google Shape;104;p1"/>
          <p:cNvPicPr preferRelativeResize="0"/>
          <p:nvPr/>
        </p:nvPicPr>
        <p:blipFill>
          <a:blip r:embed="rId3">
            <a:alphaModFix/>
          </a:blip>
          <a:srcRect l="28" r="28"/>
          <a:stretch/>
        </p:blipFill>
        <p:spPr>
          <a:xfrm>
            <a:off x="9638355" y="141362"/>
            <a:ext cx="2393503" cy="798506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"/>
          <p:cNvSpPr txBox="1"/>
          <p:nvPr/>
        </p:nvSpPr>
        <p:spPr>
          <a:xfrm>
            <a:off x="8002657" y="3151023"/>
            <a:ext cx="4029201" cy="253159"/>
          </a:xfrm>
          <a:prstGeom prst="rect">
            <a:avLst/>
          </a:prstGeom>
          <a:solidFill>
            <a:srgbClr val="3F59A2"/>
          </a:solidFill>
          <a:ln w="9525" cap="flat" cmpd="sng">
            <a:solidFill>
              <a:srgbClr val="F4873C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1960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1524"/>
              <a:buNone/>
              <a:defRPr sz="1524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>
                <a:sym typeface="Times New Roman"/>
              </a:rPr>
              <a:t>REFERÊNCIAS</a:t>
            </a:r>
            <a:endParaRPr>
              <a:sym typeface="Times New Roman"/>
            </a:endParaRPr>
          </a:p>
        </p:txBody>
      </p:sp>
      <p:sp>
        <p:nvSpPr>
          <p:cNvPr id="2" name="Google Shape;105;p1">
            <a:extLst>
              <a:ext uri="{FF2B5EF4-FFF2-40B4-BE49-F238E27FC236}">
                <a16:creationId xmlns:a16="http://schemas.microsoft.com/office/drawing/2014/main" id="{2392FECD-1424-F451-0295-261B7EE911F4}"/>
              </a:ext>
            </a:extLst>
          </p:cNvPr>
          <p:cNvSpPr txBox="1"/>
          <p:nvPr/>
        </p:nvSpPr>
        <p:spPr>
          <a:xfrm>
            <a:off x="4098619" y="3625453"/>
            <a:ext cx="3698984" cy="2118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OBS: Se o seu trabalho for um resumo simples, exclua os tópicos “discussão" e “referências". Para resumos simples em formato de relato de caso ou de experiência, a estrutura ficará da seguinte forma: Introdução; Objetivo; Relato de Caso; Conclusão.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Para resumos expandidos em formato de relato de caso/experiência, adicione também o tópico "Discussão", ficando a estrutura assim: Introdução; Relato de caso/experiência; Discussão; Conclusão; Referências.</a:t>
            </a:r>
            <a:br>
              <a:rPr lang="pt-BR" sz="1164" b="0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1164" b="0" i="0" u="none" strike="noStrike" cap="none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329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do Office</vt:lpstr>
      <vt:lpstr>TÍTULO DO TRABALHO, CENTRALIZADO, EM CAIXA ALTA, NEGRITO E TAMANHO 15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Aurea Soares</dc:creator>
  <cp:lastModifiedBy>Iarla Cruz</cp:lastModifiedBy>
  <cp:revision>4</cp:revision>
  <dcterms:created xsi:type="dcterms:W3CDTF">2022-02-17T12:13:11Z</dcterms:created>
  <dcterms:modified xsi:type="dcterms:W3CDTF">2026-04-09T14:11:26Z</dcterms:modified>
</cp:coreProperties>
</file>