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190" r:id="rId4"/>
  </p:sldMasterIdLst>
  <p:notesMasterIdLst>
    <p:notesMasterId r:id="rId11"/>
  </p:notesMasterIdLst>
  <p:handoutMasterIdLst>
    <p:handoutMasterId r:id="rId12"/>
  </p:handoutMasterIdLst>
  <p:sldIdLst>
    <p:sldId id="359" r:id="rId5"/>
    <p:sldId id="360" r:id="rId6"/>
    <p:sldId id="361" r:id="rId7"/>
    <p:sldId id="362" r:id="rId8"/>
    <p:sldId id="363" r:id="rId9"/>
    <p:sldId id="36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A49"/>
    <a:srgbClr val="59BB61"/>
    <a:srgbClr val="C00000"/>
    <a:srgbClr val="FFDF84"/>
    <a:srgbClr val="342261"/>
    <a:srgbClr val="005AAF"/>
    <a:srgbClr val="2D2379"/>
    <a:srgbClr val="0E6945"/>
    <a:srgbClr val="5B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77A6C8-467C-411C-8AEF-F5C93372EAA0}" v="28" dt="2026-07-14T14:47:56.2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1E98896-9955-440B-902F-F09682F5BB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69EB705-186C-42F2-8A16-02A1C42E74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fld id="{4645197B-1579-4374-8951-6DAC1992A0D9}" type="datetime1">
              <a:rPr lang="pt-BR"/>
              <a:pPr>
                <a:defRPr/>
              </a:pPr>
              <a:t>14/07/2026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4105F1B-FFA1-443C-882D-32189263E2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FFE70B4D-20D1-4761-B137-B678CB6C83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 smtClean="0"/>
            </a:lvl1pPr>
          </a:lstStyle>
          <a:p>
            <a:pPr>
              <a:defRPr/>
            </a:pPr>
            <a:fld id="{1D945314-A5D5-4EBE-88CA-94834B0C25DD}" type="slidenum">
              <a:rPr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2:42.63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3B9DF32-3ECF-4EFF-B607-C53929860C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1DD88C1-3A1E-414A-A2E5-ACEEB52EF7D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fld id="{0F504FE6-CD68-48ED-BB33-715D8A805C66}" type="datetime1">
              <a:rPr lang="pt-BR"/>
              <a:pPr>
                <a:defRPr/>
              </a:pPr>
              <a:t>14/07/2026</a:t>
            </a:fld>
            <a:endParaRPr lang="pt-BR"/>
          </a:p>
        </p:txBody>
      </p:sp>
      <p:sp>
        <p:nvSpPr>
          <p:cNvPr id="4" name="Espaço Reservado para Imagem do Slide 3">
            <a:extLst>
              <a:ext uri="{FF2B5EF4-FFF2-40B4-BE49-F238E27FC236}">
                <a16:creationId xmlns:a16="http://schemas.microsoft.com/office/drawing/2014/main" id="{C4274524-5814-423D-B4F6-E50BC59ED8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1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1DF4B5AF-E536-47C4-99B1-D351320E7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1"/>
              <a:t>Clique para editar o texto Mestre</a:t>
            </a:r>
          </a:p>
          <a:p>
            <a:pPr lvl="1"/>
            <a:r>
              <a:rPr lang="pt-BR" noProof="1"/>
              <a:t>Segundo nível</a:t>
            </a:r>
          </a:p>
          <a:p>
            <a:pPr lvl="2"/>
            <a:r>
              <a:rPr lang="pt-BR" noProof="1"/>
              <a:t>Terceiro nível</a:t>
            </a:r>
          </a:p>
          <a:p>
            <a:pPr lvl="3"/>
            <a:r>
              <a:rPr lang="pt-BR" noProof="1"/>
              <a:t>Quarto nível</a:t>
            </a:r>
          </a:p>
          <a:p>
            <a:pPr lvl="4"/>
            <a:r>
              <a:rPr lang="pt-BR" noProof="1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C56C7B-6A47-487C-A34E-42282A1E41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12348000-C1E5-4102-B4E7-F8937168E8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 smtClean="0"/>
            </a:lvl1pPr>
          </a:lstStyle>
          <a:p>
            <a:pPr>
              <a:defRPr/>
            </a:pPr>
            <a:fld id="{30D16845-F6B2-4BB2-91F0-1BF945DD46DF}" type="slidenum">
              <a:rPr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a imagem do slide 1">
            <a:extLst>
              <a:ext uri="{FF2B5EF4-FFF2-40B4-BE49-F238E27FC236}">
                <a16:creationId xmlns:a16="http://schemas.microsoft.com/office/drawing/2014/main" id="{951C6D56-22FA-4777-9470-C870F6DF56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>
            <a:extLst>
              <a:ext uri="{FF2B5EF4-FFF2-40B4-BE49-F238E27FC236}">
                <a16:creationId xmlns:a16="http://schemas.microsoft.com/office/drawing/2014/main" id="{2A6308CE-5E95-413F-A3F4-DD2805E92A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noProof="1"/>
          </a:p>
        </p:txBody>
      </p:sp>
      <p:sp>
        <p:nvSpPr>
          <p:cNvPr id="14340" name="Espaço Reservado para o Número do Slide 3">
            <a:extLst>
              <a:ext uri="{FF2B5EF4-FFF2-40B4-BE49-F238E27FC236}">
                <a16:creationId xmlns:a16="http://schemas.microsoft.com/office/drawing/2014/main" id="{7919C7F3-07EE-4EAA-9A89-27E84088C9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49A3B0-4108-4556-8F34-C24EA74273B1}" type="slidenum">
              <a:rPr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CCB2AC-EEE3-2252-4CD7-185942532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562A35-B1D0-739E-B5B8-21CB7C947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B90F34-4D57-996A-DC0E-245DC3F39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9383D2-945E-49E0-B4B4-F30BC6D0806D}" type="datetime1">
              <a:rPr lang="pt-BR" smtClean="0"/>
              <a:pPr>
                <a:defRPr/>
              </a:pPr>
              <a:t>14/07/2026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E25CC9-AFBD-E899-B4C0-C4CAA064D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301BA5-5D0F-62DB-CD32-5FBA0BF00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E5871-471B-42F7-BC8A-42381511DE80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3552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8E45ED-0486-EE13-7DBB-5D0D97527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7627638-B344-5756-1FFC-C183128E4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236EC0-0299-CA67-CAA6-435E36E7E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7CBF04-994C-4EB7-8818-A0084A5A7FF8}" type="datetime1">
              <a:rPr lang="pt-BR" smtClean="0"/>
              <a:pPr>
                <a:defRPr/>
              </a:pPr>
              <a:t>14/07/2026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49677C-0664-EBAF-2C9C-88323C75C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E25ACE-065A-98C9-6740-6A4D2FC9F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89A0EE-31FB-4785-9FC1-8B6D6553942B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554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8C18E2-2FBC-63A2-46A8-24CA373D0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F14386A-C591-5D3D-FD05-674160F92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3A5BA3-4E91-A280-6555-138EDE53C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E7273E-BD6B-4E78-9246-4E6926808604}" type="datetime1">
              <a:rPr lang="pt-BR" smtClean="0"/>
              <a:pPr>
                <a:defRPr/>
              </a:pPr>
              <a:t>14/07/2026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83C82-7DDF-1F39-A896-D4E39E4CA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CEB1F5-8FF8-A80E-79B4-16BCF111E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DD8EE-D142-445B-B7BD-647690CE060D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3434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E6DBF6-0119-CE64-1E14-02C18F4E8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41FA51-C9B4-3C07-5617-7E575E054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38A663-7DBF-CCA6-8EFD-01154C8F9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32B9F-95EE-4391-838A-E3D78F90339A}" type="datetime1">
              <a:rPr lang="pt-BR" smtClean="0"/>
              <a:pPr>
                <a:defRPr/>
              </a:pPr>
              <a:t>14/07/2026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5EE9D1-5A7C-FE65-E65B-EA8F195DC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692B99-61DA-35F2-F5BE-427E40C35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4752D-F7E0-4DAF-ABAB-7C64FA1ABD35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8142845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5C620-49BA-E225-A5B5-482567D5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93F527-D8DC-1001-4502-D02CEC9BF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0F23EF-1CF0-305E-ECAB-3248140A8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C1B850-E567-431E-BC2E-832A076CA593}" type="datetime1">
              <a:rPr lang="pt-BR" smtClean="0"/>
              <a:pPr>
                <a:defRPr/>
              </a:pPr>
              <a:t>14/07/2026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8FB079-0D17-5FCE-D468-97501CAF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DFCB7D-4208-DD53-E87A-10C9D18CE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EC77C-F96D-4AFA-B158-C9CDD9753E68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8160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187DBA-865F-0481-B946-589D185D6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F20F00-549B-852B-63F9-51E9B772A9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E816354-6637-3AD1-7AB2-5890154E3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01129C9-D415-AE35-3542-E9896754F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59B47A-56AA-4886-852E-D443CE95B2D4}" type="datetime1">
              <a:rPr lang="pt-BR" smtClean="0"/>
              <a:pPr>
                <a:defRPr/>
              </a:pPr>
              <a:t>14/07/2026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6F806C6-1EEA-DF54-534B-6791470E8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EBE79F5-077F-C972-2BF1-059C53DDC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BDB01-2901-470B-891B-B21E504DBF11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8708930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23D013-1F79-BD0E-C60F-7D3037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2D696B8-DC09-C794-37F6-D4884DB1F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950D580-0132-7F58-5BE4-3075C7A53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67832DA-B687-6313-82D2-CE3761FDB5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4117C6B-A495-0490-4733-FBC35B6149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E566626-F3DB-DEC0-62BA-06872E44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9B8AEF-9BE6-43EC-90AA-E31EFAC0EB6A}" type="datetime1">
              <a:rPr lang="pt-BR" smtClean="0"/>
              <a:pPr>
                <a:defRPr/>
              </a:pPr>
              <a:t>14/07/2026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341BBFB-FC72-8EF1-4CF1-7B31B5846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4B0BC3B-B2F6-A2EB-B833-B737616A1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090B3-65F9-4A8F-B1C4-00F8415D501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121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A93323-089B-3A15-1F96-77E7DCE02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1FF290D-A71C-D485-490E-09FDE63D1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05CF49-41B8-43E8-8344-34451A1D8175}" type="datetime1">
              <a:rPr lang="pt-BR" smtClean="0"/>
              <a:pPr>
                <a:defRPr/>
              </a:pPr>
              <a:t>14/07/2026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AB6D6FC-C635-12CE-653E-D9208CCAE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987212C-6115-5CAE-311A-FE28C7C5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FC37D-7AE3-4D3D-B5FB-F1E521EAD7E5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1978669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75EBD7C-4ACB-A496-B39E-70C6A7A53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D4950-07A8-4B69-A1F7-AFD6AB9A51AE}" type="datetime1">
              <a:rPr lang="pt-BR" smtClean="0"/>
              <a:pPr>
                <a:defRPr/>
              </a:pPr>
              <a:t>14/07/2026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0DC924-62CE-746E-4069-68689CF29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E889BF4-6037-0EF3-6CF7-057E10C6F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8B8AA-DE88-4040-8566-460D2F738FE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53307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A8611-410F-788D-17CD-461AC10DD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764567-1255-6463-DA99-EBE7BF4F2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0BFB343-3319-3E27-4DC6-190155ADE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E08DD8A-1E84-563F-37CF-2587AF23E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E1900A-7453-4E00-A0A2-CEE942D05E5F}" type="datetime1">
              <a:rPr lang="pt-BR" smtClean="0"/>
              <a:pPr>
                <a:defRPr/>
              </a:pPr>
              <a:t>14/07/2026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460E819-833A-46B9-9D2D-FD631EA1E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14D69C9-3D66-F52C-062B-BF29A6FC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F010B-BFC5-46A2-94A8-7ABAA035654B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871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E5231E-510B-927B-E7E0-4F83A1A71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B31F39F-2ECA-A50F-235C-323015C823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D3C339-9BB4-DF2A-CC6F-2E9F37F02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2A54CB-6166-D049-7AA9-286948B83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72442C-391C-4432-80F2-5D17D632B6E5}" type="datetime1">
              <a:rPr lang="pt-BR" smtClean="0"/>
              <a:pPr>
                <a:defRPr/>
              </a:pPr>
              <a:t>14/07/2026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C0CEF33-D9D9-85DC-A042-8E49DCDF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4E72FB4-1EB6-602E-A42D-286F61F3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D62E3-B4D5-4797-B2AC-986999AFCAEC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901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93AE901-DF9C-7013-FF28-CFD468BEC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1332B2-7036-07FB-E6F4-14D35B548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90DB74-FD15-4014-7173-FB134C744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7CDEFB-83C4-4814-8FEB-927B4BDB5ED4}" type="datetime1">
              <a:rPr lang="pt-BR" smtClean="0"/>
              <a:pPr>
                <a:defRPr/>
              </a:pPr>
              <a:t>14/07/2026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55FF53-40D4-3483-23E2-BA609730F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526397-4FFC-B1BB-5706-8C00442E3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E18A5D-35F3-45FA-B0A1-6C3FBB76314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5914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svg"/><Relationship Id="rId10" Type="http://schemas.openxmlformats.org/officeDocument/2006/relationships/image" Target="../media/image5.png"/><Relationship Id="rId4" Type="http://schemas.openxmlformats.org/officeDocument/2006/relationships/customXml" Target="../ink/ink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9208FB96-3CDE-6C93-9362-C1BCDF78E5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6485" y="364847"/>
            <a:ext cx="3050942" cy="1046354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C2344FD7-030F-C922-121D-DBD47DB38D33}"/>
              </a:ext>
            </a:extLst>
          </p:cNvPr>
          <p:cNvCxnSpPr>
            <a:cxnSpLocks/>
          </p:cNvCxnSpPr>
          <p:nvPr/>
        </p:nvCxnSpPr>
        <p:spPr bwMode="auto">
          <a:xfrm>
            <a:off x="1192524" y="4433111"/>
            <a:ext cx="4810169" cy="0"/>
          </a:xfrm>
          <a:prstGeom prst="line">
            <a:avLst/>
          </a:prstGeom>
          <a:solidFill>
            <a:srgbClr val="005AAF">
              <a:alpha val="80000"/>
            </a:srgb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91BDBE00-D093-9573-7F31-0B6462D8A0D7}"/>
              </a:ext>
            </a:extLst>
          </p:cNvPr>
          <p:cNvSpPr txBox="1">
            <a:spLocks noChangeArrowheads="1"/>
          </p:cNvSpPr>
          <p:nvPr/>
        </p:nvSpPr>
        <p:spPr>
          <a:xfrm>
            <a:off x="321831" y="3409183"/>
            <a:ext cx="2785425" cy="539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altLang="pt-BR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Nome dos autores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BA1FDDB-3957-055C-2A3F-8BC734F1352A}"/>
              </a:ext>
            </a:extLst>
          </p:cNvPr>
          <p:cNvSpPr txBox="1">
            <a:spLocks noChangeArrowheads="1"/>
          </p:cNvSpPr>
          <p:nvPr/>
        </p:nvSpPr>
        <p:spPr>
          <a:xfrm>
            <a:off x="321831" y="1634880"/>
            <a:ext cx="8232744" cy="14910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4800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 da Apresentação </a:t>
            </a:r>
          </a:p>
        </p:txBody>
      </p:sp>
    </p:spTree>
    <p:extLst>
      <p:ext uri="{BB962C8B-B14F-4D97-AF65-F5344CB8AC3E}">
        <p14:creationId xmlns:p14="http://schemas.microsoft.com/office/powerpoint/2010/main" val="74837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0F4A5EB-8866-3E97-4A7C-088D321CBF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0861" y="417441"/>
            <a:ext cx="2872366" cy="98511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934CD4B-FD9B-1623-F5F8-95EFBC88CF55}"/>
              </a:ext>
            </a:extLst>
          </p:cNvPr>
          <p:cNvSpPr txBox="1"/>
          <p:nvPr/>
        </p:nvSpPr>
        <p:spPr>
          <a:xfrm>
            <a:off x="480861" y="1766682"/>
            <a:ext cx="6094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Tópico/Assunto</a:t>
            </a:r>
          </a:p>
        </p:txBody>
      </p:sp>
    </p:spTree>
    <p:extLst>
      <p:ext uri="{BB962C8B-B14F-4D97-AF65-F5344CB8AC3E}">
        <p14:creationId xmlns:p14="http://schemas.microsoft.com/office/powerpoint/2010/main" val="3331872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0F4A5EB-8866-3E97-4A7C-088D321CBF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0861" y="417441"/>
            <a:ext cx="2872366" cy="98511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934CD4B-FD9B-1623-F5F8-95EFBC88CF55}"/>
              </a:ext>
            </a:extLst>
          </p:cNvPr>
          <p:cNvSpPr txBox="1"/>
          <p:nvPr/>
        </p:nvSpPr>
        <p:spPr>
          <a:xfrm>
            <a:off x="480861" y="1766682"/>
            <a:ext cx="6094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Tópico/Assunto</a:t>
            </a:r>
          </a:p>
        </p:txBody>
      </p:sp>
    </p:spTree>
    <p:extLst>
      <p:ext uri="{BB962C8B-B14F-4D97-AF65-F5344CB8AC3E}">
        <p14:creationId xmlns:p14="http://schemas.microsoft.com/office/powerpoint/2010/main" val="3966006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0F4A5EB-8866-3E97-4A7C-088D321CBF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0861" y="417441"/>
            <a:ext cx="2872366" cy="98511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934CD4B-FD9B-1623-F5F8-95EFBC88CF55}"/>
              </a:ext>
            </a:extLst>
          </p:cNvPr>
          <p:cNvSpPr txBox="1"/>
          <p:nvPr/>
        </p:nvSpPr>
        <p:spPr>
          <a:xfrm>
            <a:off x="480861" y="1766682"/>
            <a:ext cx="6094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Tópico/Assunto</a:t>
            </a:r>
          </a:p>
        </p:txBody>
      </p:sp>
    </p:spTree>
    <p:extLst>
      <p:ext uri="{BB962C8B-B14F-4D97-AF65-F5344CB8AC3E}">
        <p14:creationId xmlns:p14="http://schemas.microsoft.com/office/powerpoint/2010/main" val="3831265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0F4A5EB-8866-3E97-4A7C-088D321CBF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0861" y="417441"/>
            <a:ext cx="2872366" cy="98511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934CD4B-FD9B-1623-F5F8-95EFBC88CF55}"/>
              </a:ext>
            </a:extLst>
          </p:cNvPr>
          <p:cNvSpPr txBox="1"/>
          <p:nvPr/>
        </p:nvSpPr>
        <p:spPr>
          <a:xfrm>
            <a:off x="480861" y="1766682"/>
            <a:ext cx="6094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Tópico/Assunto</a:t>
            </a:r>
          </a:p>
        </p:txBody>
      </p:sp>
    </p:spTree>
    <p:extLst>
      <p:ext uri="{BB962C8B-B14F-4D97-AF65-F5344CB8AC3E}">
        <p14:creationId xmlns:p14="http://schemas.microsoft.com/office/powerpoint/2010/main" val="3175677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ED177884-4151-484C-8F97-E18DEC46670C}"/>
                  </a:ext>
                </a:extLst>
              </p14:cNvPr>
              <p14:cNvContentPartPr/>
              <p14:nvPr/>
            </p14:nvContentPartPr>
            <p14:xfrm>
              <a:off x="8500011" y="1436591"/>
              <a:ext cx="360" cy="3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ED177884-4151-484C-8F97-E18DEC46670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82011" y="1328591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Espaço Reservado para Texto 3">
            <a:extLst>
              <a:ext uri="{FF2B5EF4-FFF2-40B4-BE49-F238E27FC236}">
                <a16:creationId xmlns:a16="http://schemas.microsoft.com/office/drawing/2014/main" id="{650572BB-402B-4A8D-8E42-ABE41CCF3EC4}"/>
              </a:ext>
            </a:extLst>
          </p:cNvPr>
          <p:cNvSpPr txBox="1">
            <a:spLocks/>
          </p:cNvSpPr>
          <p:nvPr/>
        </p:nvSpPr>
        <p:spPr>
          <a:xfrm>
            <a:off x="1603822" y="5094507"/>
            <a:ext cx="2369976" cy="330200"/>
          </a:xfrm>
          <a:prstGeom prst="rect">
            <a:avLst/>
          </a:prstGeom>
          <a:noFill/>
          <a:ln>
            <a:noFill/>
          </a:ln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Espaço Reservado para Texto 4">
            <a:extLst>
              <a:ext uri="{FF2B5EF4-FFF2-40B4-BE49-F238E27FC236}">
                <a16:creationId xmlns:a16="http://schemas.microsoft.com/office/drawing/2014/main" id="{4013AC24-E391-4C68-A034-97C73F943760}"/>
              </a:ext>
            </a:extLst>
          </p:cNvPr>
          <p:cNvSpPr txBox="1">
            <a:spLocks/>
          </p:cNvSpPr>
          <p:nvPr/>
        </p:nvSpPr>
        <p:spPr>
          <a:xfrm>
            <a:off x="4290755" y="5255080"/>
            <a:ext cx="864075" cy="330200"/>
          </a:xfrm>
          <a:prstGeom prst="rect">
            <a:avLst/>
          </a:prstGeom>
          <a:noFill/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</a:p>
        </p:txBody>
      </p:sp>
      <p:grpSp>
        <p:nvGrpSpPr>
          <p:cNvPr id="43" name="Grupo 49" descr="Ícone de Email">
            <a:extLst>
              <a:ext uri="{FF2B5EF4-FFF2-40B4-BE49-F238E27FC236}">
                <a16:creationId xmlns:a16="http://schemas.microsoft.com/office/drawing/2014/main" id="{12BA1F99-5686-4713-B9F6-3473B91341F7}"/>
              </a:ext>
            </a:extLst>
          </p:cNvPr>
          <p:cNvGrpSpPr/>
          <p:nvPr/>
        </p:nvGrpSpPr>
        <p:grpSpPr>
          <a:xfrm>
            <a:off x="3993736" y="5255080"/>
            <a:ext cx="297521" cy="297521"/>
            <a:chOff x="1334697" y="5102537"/>
            <a:chExt cx="360000" cy="360000"/>
          </a:xfrm>
        </p:grpSpPr>
        <p:grpSp>
          <p:nvGrpSpPr>
            <p:cNvPr id="44" name="Grupo 50">
              <a:extLst>
                <a:ext uri="{FF2B5EF4-FFF2-40B4-BE49-F238E27FC236}">
                  <a16:creationId xmlns:a16="http://schemas.microsoft.com/office/drawing/2014/main" id="{FE92680A-2BD6-4CAF-82B5-460BB3B1A7E6}"/>
                </a:ext>
              </a:extLst>
            </p:cNvPr>
            <p:cNvGrpSpPr/>
            <p:nvPr/>
          </p:nvGrpSpPr>
          <p:grpSpPr>
            <a:xfrm>
              <a:off x="1413695" y="5129259"/>
              <a:ext cx="257175" cy="257175"/>
              <a:chOff x="1423220" y="5138784"/>
              <a:chExt cx="257175" cy="257175"/>
            </a:xfrm>
          </p:grpSpPr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FADA6E20-B13C-444F-A6B2-539F288E0127}"/>
                  </a:ext>
                </a:extLst>
              </p:cNvPr>
              <p:cNvSpPr/>
              <p:nvPr/>
            </p:nvSpPr>
            <p:spPr>
              <a:xfrm>
                <a:off x="1423220" y="5138784"/>
                <a:ext cx="257175" cy="257175"/>
              </a:xfrm>
              <a:custGeom>
                <a:avLst/>
                <a:gdLst>
                  <a:gd name="connsiteX0" fmla="*/ 0 w 257175"/>
                  <a:gd name="connsiteY0" fmla="*/ 163664 h 257175"/>
                  <a:gd name="connsiteX1" fmla="*/ 163664 w 257175"/>
                  <a:gd name="connsiteY1" fmla="*/ 0 h 257175"/>
                  <a:gd name="connsiteX2" fmla="*/ 261323 w 257175"/>
                  <a:gd name="connsiteY2" fmla="*/ 97659 h 257175"/>
                  <a:gd name="connsiteX3" fmla="*/ 97659 w 257175"/>
                  <a:gd name="connsiteY3" fmla="*/ 261323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257175">
                    <a:moveTo>
                      <a:pt x="0" y="163664"/>
                    </a:moveTo>
                    <a:lnTo>
                      <a:pt x="163664" y="0"/>
                    </a:lnTo>
                    <a:lnTo>
                      <a:pt x="261323" y="97659"/>
                    </a:lnTo>
                    <a:lnTo>
                      <a:pt x="97659" y="261323"/>
                    </a:lnTo>
                    <a:close/>
                  </a:path>
                </a:pathLst>
              </a:custGeom>
              <a:solidFill>
                <a:schemeClr val="bg1"/>
              </a:solidFill>
              <a:ln w="23813" cap="flat">
                <a:solidFill>
                  <a:srgbClr val="B405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rtl="0"/>
                <a:endParaRPr lang="pt-BR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Forma livre: Forma 53">
                <a:extLst>
                  <a:ext uri="{FF2B5EF4-FFF2-40B4-BE49-F238E27FC236}">
                    <a16:creationId xmlns:a16="http://schemas.microsoft.com/office/drawing/2014/main" id="{71BD75F8-9A59-46E9-8E50-60AC327F0CB2}"/>
                  </a:ext>
                </a:extLst>
              </p:cNvPr>
              <p:cNvSpPr/>
              <p:nvPr/>
            </p:nvSpPr>
            <p:spPr>
              <a:xfrm>
                <a:off x="1427045" y="5144212"/>
                <a:ext cx="161925" cy="161925"/>
              </a:xfrm>
              <a:custGeom>
                <a:avLst/>
                <a:gdLst>
                  <a:gd name="connsiteX0" fmla="*/ 0 w 161925"/>
                  <a:gd name="connsiteY0" fmla="*/ 162878 h 161925"/>
                  <a:gd name="connsiteX1" fmla="*/ 141923 w 161925"/>
                  <a:gd name="connsiteY1" fmla="*/ 135255 h 161925"/>
                  <a:gd name="connsiteX2" fmla="*/ 162878 w 161925"/>
                  <a:gd name="connsiteY2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61925">
                    <a:moveTo>
                      <a:pt x="0" y="162878"/>
                    </a:moveTo>
                    <a:lnTo>
                      <a:pt x="141923" y="135255"/>
                    </a:lnTo>
                    <a:lnTo>
                      <a:pt x="162878" y="0"/>
                    </a:lnTo>
                  </a:path>
                </a:pathLst>
              </a:custGeom>
              <a:solidFill>
                <a:schemeClr val="bg1"/>
              </a:solidFill>
              <a:ln w="23813" cap="flat">
                <a:solidFill>
                  <a:srgbClr val="B405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rtl="0"/>
                <a:endParaRPr lang="pt-BR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id="{F8392BEC-FD7B-40F2-A4A4-8A3977A1BFA7}"/>
                </a:ext>
              </a:extLst>
            </p:cNvPr>
            <p:cNvSpPr/>
            <p:nvPr/>
          </p:nvSpPr>
          <p:spPr>
            <a:xfrm>
              <a:off x="1334697" y="5102537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185104 w 360000"/>
                <a:gd name="connsiteY1" fmla="*/ 0 h 360000"/>
                <a:gd name="connsiteX2" fmla="*/ 185104 w 360000"/>
                <a:gd name="connsiteY2" fmla="*/ 172694 h 360000"/>
                <a:gd name="connsiteX3" fmla="*/ 360000 w 360000"/>
                <a:gd name="connsiteY3" fmla="*/ 172694 h 360000"/>
                <a:gd name="connsiteX4" fmla="*/ 360000 w 360000"/>
                <a:gd name="connsiteY4" fmla="*/ 360000 h 360000"/>
                <a:gd name="connsiteX5" fmla="*/ 0 w 360000"/>
                <a:gd name="connsiteY5" fmla="*/ 360000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6" fmla="*/ 276544 w 360000"/>
                <a:gd name="connsiteY6" fmla="*/ 264134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0" fmla="*/ 360000 w 360000"/>
                <a:gd name="connsiteY0" fmla="*/ 172694 h 360000"/>
                <a:gd name="connsiteX1" fmla="*/ 360000 w 360000"/>
                <a:gd name="connsiteY1" fmla="*/ 360000 h 360000"/>
                <a:gd name="connsiteX2" fmla="*/ 0 w 360000"/>
                <a:gd name="connsiteY2" fmla="*/ 360000 h 360000"/>
                <a:gd name="connsiteX3" fmla="*/ 0 w 360000"/>
                <a:gd name="connsiteY3" fmla="*/ 0 h 360000"/>
                <a:gd name="connsiteX4" fmla="*/ 185104 w 360000"/>
                <a:gd name="connsiteY4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" h="360000">
                  <a:moveTo>
                    <a:pt x="360000" y="172694"/>
                  </a:move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185104" y="0"/>
                  </a:lnTo>
                </a:path>
              </a:pathLst>
            </a:custGeom>
            <a:noFill/>
            <a:ln w="9525" cap="flat">
              <a:solidFill>
                <a:srgbClr val="B4050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Forma Livre: Forma 50">
            <a:extLst>
              <a:ext uri="{FF2B5EF4-FFF2-40B4-BE49-F238E27FC236}">
                <a16:creationId xmlns:a16="http://schemas.microsoft.com/office/drawing/2014/main" id="{02050CEA-459F-4F7D-A951-7DBAD4D45B1B}"/>
              </a:ext>
            </a:extLst>
          </p:cNvPr>
          <p:cNvSpPr/>
          <p:nvPr/>
        </p:nvSpPr>
        <p:spPr bwMode="auto">
          <a:xfrm>
            <a:off x="3981158" y="5652503"/>
            <a:ext cx="320657" cy="296862"/>
          </a:xfrm>
          <a:custGeom>
            <a:avLst/>
            <a:gdLst>
              <a:gd name="connsiteX0" fmla="*/ 0 w 360000"/>
              <a:gd name="connsiteY0" fmla="*/ 0 h 360000"/>
              <a:gd name="connsiteX1" fmla="*/ 185104 w 360000"/>
              <a:gd name="connsiteY1" fmla="*/ 0 h 360000"/>
              <a:gd name="connsiteX2" fmla="*/ 185104 w 360000"/>
              <a:gd name="connsiteY2" fmla="*/ 172694 h 360000"/>
              <a:gd name="connsiteX3" fmla="*/ 360000 w 360000"/>
              <a:gd name="connsiteY3" fmla="*/ 172694 h 360000"/>
              <a:gd name="connsiteX4" fmla="*/ 360000 w 360000"/>
              <a:gd name="connsiteY4" fmla="*/ 360000 h 360000"/>
              <a:gd name="connsiteX5" fmla="*/ 0 w 360000"/>
              <a:gd name="connsiteY5" fmla="*/ 360000 h 360000"/>
              <a:gd name="connsiteX0" fmla="*/ 185104 w 360000"/>
              <a:gd name="connsiteY0" fmla="*/ 172694 h 360000"/>
              <a:gd name="connsiteX1" fmla="*/ 360000 w 360000"/>
              <a:gd name="connsiteY1" fmla="*/ 172694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  <a:gd name="connsiteX5" fmla="*/ 185104 w 360000"/>
              <a:gd name="connsiteY5" fmla="*/ 0 h 360000"/>
              <a:gd name="connsiteX6" fmla="*/ 276544 w 360000"/>
              <a:gd name="connsiteY6" fmla="*/ 264134 h 360000"/>
              <a:gd name="connsiteX0" fmla="*/ 185104 w 360000"/>
              <a:gd name="connsiteY0" fmla="*/ 172694 h 360000"/>
              <a:gd name="connsiteX1" fmla="*/ 360000 w 360000"/>
              <a:gd name="connsiteY1" fmla="*/ 172694 h 360000"/>
              <a:gd name="connsiteX2" fmla="*/ 360000 w 360000"/>
              <a:gd name="connsiteY2" fmla="*/ 360000 h 360000"/>
              <a:gd name="connsiteX3" fmla="*/ 0 w 360000"/>
              <a:gd name="connsiteY3" fmla="*/ 360000 h 360000"/>
              <a:gd name="connsiteX4" fmla="*/ 0 w 360000"/>
              <a:gd name="connsiteY4" fmla="*/ 0 h 360000"/>
              <a:gd name="connsiteX5" fmla="*/ 185104 w 360000"/>
              <a:gd name="connsiteY5" fmla="*/ 0 h 360000"/>
              <a:gd name="connsiteX0" fmla="*/ 360000 w 360000"/>
              <a:gd name="connsiteY0" fmla="*/ 172694 h 360000"/>
              <a:gd name="connsiteX1" fmla="*/ 360000 w 360000"/>
              <a:gd name="connsiteY1" fmla="*/ 360000 h 360000"/>
              <a:gd name="connsiteX2" fmla="*/ 0 w 360000"/>
              <a:gd name="connsiteY2" fmla="*/ 360000 h 360000"/>
              <a:gd name="connsiteX3" fmla="*/ 0 w 360000"/>
              <a:gd name="connsiteY3" fmla="*/ 0 h 360000"/>
              <a:gd name="connsiteX4" fmla="*/ 185104 w 360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60000">
                <a:moveTo>
                  <a:pt x="360000" y="172694"/>
                </a:moveTo>
                <a:lnTo>
                  <a:pt x="360000" y="360000"/>
                </a:lnTo>
                <a:lnTo>
                  <a:pt x="0" y="360000"/>
                </a:lnTo>
                <a:lnTo>
                  <a:pt x="0" y="0"/>
                </a:lnTo>
                <a:lnTo>
                  <a:pt x="185104" y="0"/>
                </a:lnTo>
              </a:path>
            </a:pathLst>
          </a:custGeom>
          <a:noFill/>
          <a:ln w="9525" cap="flat">
            <a:solidFill>
              <a:srgbClr val="B40505"/>
            </a:solidFill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CaixaDeTexto 11">
            <a:extLst>
              <a:ext uri="{FF2B5EF4-FFF2-40B4-BE49-F238E27FC236}">
                <a16:creationId xmlns:a16="http://schemas.microsoft.com/office/drawing/2014/main" id="{E5EB6A9D-98E7-4F71-AC91-CD1DB0440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844" y="2313319"/>
            <a:ext cx="6546311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8800" dirty="0">
                <a:solidFill>
                  <a:srgbClr val="B4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OBRIGADO!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7CEF863-C312-5A41-8744-5C49123FFFE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899791" y="432912"/>
            <a:ext cx="4392413" cy="150642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A9CE0F9-D258-36D1-01DA-80E486594BC5}"/>
              </a:ext>
            </a:extLst>
          </p:cNvPr>
          <p:cNvSpPr txBox="1"/>
          <p:nvPr/>
        </p:nvSpPr>
        <p:spPr>
          <a:xfrm>
            <a:off x="4301815" y="5580033"/>
            <a:ext cx="1660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Redes Sociais</a:t>
            </a:r>
          </a:p>
        </p:txBody>
      </p:sp>
      <p:sp>
        <p:nvSpPr>
          <p:cNvPr id="3" name="Espaço Reservado para Texto 3">
            <a:extLst>
              <a:ext uri="{FF2B5EF4-FFF2-40B4-BE49-F238E27FC236}">
                <a16:creationId xmlns:a16="http://schemas.microsoft.com/office/drawing/2014/main" id="{8A3C045C-F2F9-CA6A-E619-3B2AAD2616A5}"/>
              </a:ext>
            </a:extLst>
          </p:cNvPr>
          <p:cNvSpPr txBox="1">
            <a:spLocks/>
          </p:cNvSpPr>
          <p:nvPr/>
        </p:nvSpPr>
        <p:spPr>
          <a:xfrm>
            <a:off x="4730972" y="4133850"/>
            <a:ext cx="2730053" cy="426834"/>
          </a:xfrm>
          <a:prstGeom prst="rect">
            <a:avLst/>
          </a:prstGeom>
          <a:noFill/>
          <a:ln>
            <a:noFill/>
          </a:ln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Meio de contato:</a:t>
            </a:r>
          </a:p>
        </p:txBody>
      </p:sp>
      <p:pic>
        <p:nvPicPr>
          <p:cNvPr id="7" name="Gráfico 6" descr="Conexões">
            <a:extLst>
              <a:ext uri="{FF2B5EF4-FFF2-40B4-BE49-F238E27FC236}">
                <a16:creationId xmlns:a16="http://schemas.microsoft.com/office/drawing/2014/main" id="{D4C76305-D43F-FB79-7A52-7B52EBB0EC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99941" y="5628398"/>
            <a:ext cx="326941" cy="326941"/>
          </a:xfrm>
          <a:prstGeom prst="rect">
            <a:avLst/>
          </a:prstGeom>
        </p:spPr>
      </p:pic>
      <p:sp>
        <p:nvSpPr>
          <p:cNvPr id="6" name="Espaço Reservado para Texto 3">
            <a:extLst>
              <a:ext uri="{FF2B5EF4-FFF2-40B4-BE49-F238E27FC236}">
                <a16:creationId xmlns:a16="http://schemas.microsoft.com/office/drawing/2014/main" id="{87FCBD07-A72B-421A-DAE7-8FC22B154530}"/>
              </a:ext>
            </a:extLst>
          </p:cNvPr>
          <p:cNvSpPr txBox="1">
            <a:spLocks/>
          </p:cNvSpPr>
          <p:nvPr/>
        </p:nvSpPr>
        <p:spPr>
          <a:xfrm>
            <a:off x="4311195" y="4816636"/>
            <a:ext cx="3314700" cy="33020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apresentador</a:t>
            </a:r>
          </a:p>
        </p:txBody>
      </p:sp>
      <p:grpSp>
        <p:nvGrpSpPr>
          <p:cNvPr id="8" name="Grupo 54" descr="Ícone de Pessoa">
            <a:extLst>
              <a:ext uri="{FF2B5EF4-FFF2-40B4-BE49-F238E27FC236}">
                <a16:creationId xmlns:a16="http://schemas.microsoft.com/office/drawing/2014/main" id="{6268950D-D1D1-569A-31EF-FAFD2D5F7CDF}"/>
              </a:ext>
            </a:extLst>
          </p:cNvPr>
          <p:cNvGrpSpPr/>
          <p:nvPr/>
        </p:nvGrpSpPr>
        <p:grpSpPr>
          <a:xfrm>
            <a:off x="3993736" y="4832976"/>
            <a:ext cx="297521" cy="297521"/>
            <a:chOff x="1334697" y="4580661"/>
            <a:chExt cx="360000" cy="360000"/>
          </a:xfrm>
        </p:grpSpPr>
        <p:grpSp>
          <p:nvGrpSpPr>
            <p:cNvPr id="9" name="Grupo 55">
              <a:extLst>
                <a:ext uri="{FF2B5EF4-FFF2-40B4-BE49-F238E27FC236}">
                  <a16:creationId xmlns:a16="http://schemas.microsoft.com/office/drawing/2014/main" id="{6D24A531-0921-DE29-9235-1B836287B0FF}"/>
                </a:ext>
              </a:extLst>
            </p:cNvPr>
            <p:cNvGrpSpPr/>
            <p:nvPr/>
          </p:nvGrpSpPr>
          <p:grpSpPr>
            <a:xfrm>
              <a:off x="1421012" y="4633770"/>
              <a:ext cx="180975" cy="231458"/>
              <a:chOff x="1443237" y="4633770"/>
              <a:chExt cx="180975" cy="231458"/>
            </a:xfrm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E8DAF072-DBB9-B081-4F76-106BBAF17A50}"/>
                  </a:ext>
                </a:extLst>
              </p:cNvPr>
              <p:cNvSpPr/>
              <p:nvPr/>
            </p:nvSpPr>
            <p:spPr>
              <a:xfrm>
                <a:off x="1478479" y="4633770"/>
                <a:ext cx="114300" cy="114300"/>
              </a:xfrm>
              <a:custGeom>
                <a:avLst/>
                <a:gdLst>
                  <a:gd name="connsiteX0" fmla="*/ 118110 w 114300"/>
                  <a:gd name="connsiteY0" fmla="*/ 59055 h 114300"/>
                  <a:gd name="connsiteX1" fmla="*/ 59055 w 114300"/>
                  <a:gd name="connsiteY1" fmla="*/ 118110 h 114300"/>
                  <a:gd name="connsiteX2" fmla="*/ 0 w 114300"/>
                  <a:gd name="connsiteY2" fmla="*/ 59055 h 114300"/>
                  <a:gd name="connsiteX3" fmla="*/ 59055 w 114300"/>
                  <a:gd name="connsiteY3" fmla="*/ 0 h 114300"/>
                  <a:gd name="connsiteX4" fmla="*/ 118110 w 114300"/>
                  <a:gd name="connsiteY4" fmla="*/ 5905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8110" y="59055"/>
                    </a:moveTo>
                    <a:cubicBezTo>
                      <a:pt x="118110" y="91440"/>
                      <a:pt x="91440" y="118110"/>
                      <a:pt x="59055" y="118110"/>
                    </a:cubicBezTo>
                    <a:cubicBezTo>
                      <a:pt x="26670" y="118110"/>
                      <a:pt x="0" y="91440"/>
                      <a:pt x="0" y="59055"/>
                    </a:cubicBezTo>
                    <a:cubicBezTo>
                      <a:pt x="0" y="26670"/>
                      <a:pt x="26670" y="0"/>
                      <a:pt x="59055" y="0"/>
                    </a:cubicBezTo>
                    <a:cubicBezTo>
                      <a:pt x="91440" y="0"/>
                      <a:pt x="118110" y="25718"/>
                      <a:pt x="118110" y="59055"/>
                    </a:cubicBezTo>
                    <a:close/>
                  </a:path>
                </a:pathLst>
              </a:custGeom>
              <a:noFill/>
              <a:ln w="23813" cap="flat">
                <a:solidFill>
                  <a:srgbClr val="C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orma livre: Forma 58">
                <a:extLst>
                  <a:ext uri="{FF2B5EF4-FFF2-40B4-BE49-F238E27FC236}">
                    <a16:creationId xmlns:a16="http://schemas.microsoft.com/office/drawing/2014/main" id="{37BB00DB-8D5C-73B1-8C6A-959EE5607CEF}"/>
                  </a:ext>
                </a:extLst>
              </p:cNvPr>
              <p:cNvSpPr/>
              <p:nvPr/>
            </p:nvSpPr>
            <p:spPr>
              <a:xfrm>
                <a:off x="1443237" y="4798553"/>
                <a:ext cx="180975" cy="66675"/>
              </a:xfrm>
              <a:custGeom>
                <a:avLst/>
                <a:gdLst>
                  <a:gd name="connsiteX0" fmla="*/ 0 w 180975"/>
                  <a:gd name="connsiteY0" fmla="*/ 72390 h 66675"/>
                  <a:gd name="connsiteX1" fmla="*/ 94298 w 180975"/>
                  <a:gd name="connsiteY1" fmla="*/ 0 h 66675"/>
                  <a:gd name="connsiteX2" fmla="*/ 188595 w 180975"/>
                  <a:gd name="connsiteY2" fmla="*/ 7239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0975" h="66675">
                    <a:moveTo>
                      <a:pt x="0" y="72390"/>
                    </a:moveTo>
                    <a:cubicBezTo>
                      <a:pt x="0" y="20955"/>
                      <a:pt x="41910" y="0"/>
                      <a:pt x="94298" y="0"/>
                    </a:cubicBezTo>
                    <a:cubicBezTo>
                      <a:pt x="146685" y="0"/>
                      <a:pt x="188595" y="20955"/>
                      <a:pt x="188595" y="72390"/>
                    </a:cubicBezTo>
                  </a:path>
                </a:pathLst>
              </a:custGeom>
              <a:solidFill>
                <a:schemeClr val="bg1"/>
              </a:solidFill>
              <a:ln w="23813" cap="flat">
                <a:solidFill>
                  <a:srgbClr val="C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099F5B4A-DF51-C80F-B7D4-293798C8390A}"/>
                </a:ext>
              </a:extLst>
            </p:cNvPr>
            <p:cNvSpPr/>
            <p:nvPr/>
          </p:nvSpPr>
          <p:spPr>
            <a:xfrm>
              <a:off x="1334697" y="4580661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83322 w 360000"/>
                <a:gd name="connsiteY1" fmla="*/ 0 h 360000"/>
                <a:gd name="connsiteX2" fmla="*/ 83322 w 360000"/>
                <a:gd name="connsiteY2" fmla="*/ 68850 h 360000"/>
                <a:gd name="connsiteX3" fmla="*/ 276679 w 360000"/>
                <a:gd name="connsiteY3" fmla="*/ 68850 h 360000"/>
                <a:gd name="connsiteX4" fmla="*/ 276679 w 360000"/>
                <a:gd name="connsiteY4" fmla="*/ 0 h 360000"/>
                <a:gd name="connsiteX5" fmla="*/ 360000 w 360000"/>
                <a:gd name="connsiteY5" fmla="*/ 0 h 360000"/>
                <a:gd name="connsiteX6" fmla="*/ 360000 w 360000"/>
                <a:gd name="connsiteY6" fmla="*/ 360000 h 360000"/>
                <a:gd name="connsiteX7" fmla="*/ 0 w 360000"/>
                <a:gd name="connsiteY7" fmla="*/ 360000 h 360000"/>
                <a:gd name="connsiteX0" fmla="*/ 276679 w 368119"/>
                <a:gd name="connsiteY0" fmla="*/ 68850 h 360000"/>
                <a:gd name="connsiteX1" fmla="*/ 276679 w 368119"/>
                <a:gd name="connsiteY1" fmla="*/ 0 h 360000"/>
                <a:gd name="connsiteX2" fmla="*/ 360000 w 368119"/>
                <a:gd name="connsiteY2" fmla="*/ 0 h 360000"/>
                <a:gd name="connsiteX3" fmla="*/ 360000 w 368119"/>
                <a:gd name="connsiteY3" fmla="*/ 360000 h 360000"/>
                <a:gd name="connsiteX4" fmla="*/ 0 w 368119"/>
                <a:gd name="connsiteY4" fmla="*/ 360000 h 360000"/>
                <a:gd name="connsiteX5" fmla="*/ 0 w 368119"/>
                <a:gd name="connsiteY5" fmla="*/ 0 h 360000"/>
                <a:gd name="connsiteX6" fmla="*/ 83322 w 368119"/>
                <a:gd name="connsiteY6" fmla="*/ 0 h 360000"/>
                <a:gd name="connsiteX7" fmla="*/ 83322 w 368119"/>
                <a:gd name="connsiteY7" fmla="*/ 68850 h 360000"/>
                <a:gd name="connsiteX8" fmla="*/ 368119 w 368119"/>
                <a:gd name="connsiteY8" fmla="*/ 160290 h 360000"/>
                <a:gd name="connsiteX0" fmla="*/ 276679 w 360000"/>
                <a:gd name="connsiteY0" fmla="*/ 68850 h 360000"/>
                <a:gd name="connsiteX1" fmla="*/ 276679 w 360000"/>
                <a:gd name="connsiteY1" fmla="*/ 0 h 360000"/>
                <a:gd name="connsiteX2" fmla="*/ 360000 w 360000"/>
                <a:gd name="connsiteY2" fmla="*/ 0 h 360000"/>
                <a:gd name="connsiteX3" fmla="*/ 360000 w 360000"/>
                <a:gd name="connsiteY3" fmla="*/ 360000 h 360000"/>
                <a:gd name="connsiteX4" fmla="*/ 0 w 360000"/>
                <a:gd name="connsiteY4" fmla="*/ 360000 h 360000"/>
                <a:gd name="connsiteX5" fmla="*/ 0 w 360000"/>
                <a:gd name="connsiteY5" fmla="*/ 0 h 360000"/>
                <a:gd name="connsiteX6" fmla="*/ 83322 w 360000"/>
                <a:gd name="connsiteY6" fmla="*/ 0 h 360000"/>
                <a:gd name="connsiteX7" fmla="*/ 83322 w 360000"/>
                <a:gd name="connsiteY7" fmla="*/ 68850 h 360000"/>
                <a:gd name="connsiteX0" fmla="*/ 276679 w 360000"/>
                <a:gd name="connsiteY0" fmla="*/ 68850 h 360000"/>
                <a:gd name="connsiteX1" fmla="*/ 276679 w 360000"/>
                <a:gd name="connsiteY1" fmla="*/ 0 h 360000"/>
                <a:gd name="connsiteX2" fmla="*/ 360000 w 360000"/>
                <a:gd name="connsiteY2" fmla="*/ 0 h 360000"/>
                <a:gd name="connsiteX3" fmla="*/ 360000 w 360000"/>
                <a:gd name="connsiteY3" fmla="*/ 360000 h 360000"/>
                <a:gd name="connsiteX4" fmla="*/ 0 w 360000"/>
                <a:gd name="connsiteY4" fmla="*/ 360000 h 360000"/>
                <a:gd name="connsiteX5" fmla="*/ 0 w 360000"/>
                <a:gd name="connsiteY5" fmla="*/ 0 h 360000"/>
                <a:gd name="connsiteX6" fmla="*/ 83322 w 360000"/>
                <a:gd name="connsiteY6" fmla="*/ 0 h 360000"/>
                <a:gd name="connsiteX0" fmla="*/ 276679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83322 w 360000"/>
                <a:gd name="connsiteY5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000" h="360000">
                  <a:moveTo>
                    <a:pt x="276679" y="0"/>
                  </a:moveTo>
                  <a:lnTo>
                    <a:pt x="360000" y="0"/>
                  </a:ln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83322" y="0"/>
                  </a:lnTo>
                </a:path>
              </a:pathLst>
            </a:custGeom>
            <a:noFill/>
            <a:ln w="9525" cap="flat">
              <a:solidFill>
                <a:srgbClr val="C00000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8A2F88-55C5-4ED1-9541-807C65424763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71af3243-3dd4-4a8d-8c0d-dd76da1f02a5"/>
    <ds:schemaRef ds:uri="http://schemas.microsoft.com/office/2006/metadata/properties"/>
    <ds:schemaRef ds:uri="16c05727-aa75-4e4a-9b5f-8a80a1165891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61EAB5F-88FC-4FAE-AE3C-037A3C365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39</Words>
  <Application>Microsoft Office PowerPoint</Application>
  <PresentationFormat>Widescreen</PresentationFormat>
  <Paragraphs>12</Paragraphs>
  <Slides>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/>
  <cp:lastModifiedBy/>
  <cp:revision>16</cp:revision>
  <dcterms:created xsi:type="dcterms:W3CDTF">2019-11-27T16:18:32Z</dcterms:created>
  <dcterms:modified xsi:type="dcterms:W3CDTF">2026-07-14T17:43:23Z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