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notesSlides/notesSlide2.xml" ContentType="application/vnd.openxmlformats-officedocument.presentationml.notesSlide+xml"/>
  <Override PartName="/ppt/ink/ink4.xml" ContentType="application/inkml+xml"/>
  <Override PartName="/ppt/ink/ink5.xml" ContentType="application/inkml+xml"/>
  <Override PartName="/ppt/ink/ink6.xml" ContentType="application/inkml+xml"/>
  <Override PartName="/ppt/notesSlides/notesSlide3.xml" ContentType="application/vnd.openxmlformats-officedocument.presentationml.notesSlide+xml"/>
  <Override PartName="/ppt/ink/ink7.xml" ContentType="application/inkml+xml"/>
  <Override PartName="/ppt/ink/ink8.xml" ContentType="application/inkml+xml"/>
  <Override PartName="/ppt/ink/ink9.xml" ContentType="application/inkml+xml"/>
  <Override PartName="/ppt/notesSlides/notesSlide4.xml" ContentType="application/vnd.openxmlformats-officedocument.presentationml.notesSlide+xml"/>
  <Override PartName="/ppt/ink/ink10.xml" ContentType="application/inkml+xml"/>
  <Override PartName="/ppt/ink/ink11.xml" ContentType="application/inkml+xml"/>
  <Override PartName="/ppt/ink/ink1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4062" r:id="rId4"/>
  </p:sldMasterIdLst>
  <p:notesMasterIdLst>
    <p:notesMasterId r:id="rId11"/>
  </p:notesMasterIdLst>
  <p:handoutMasterIdLst>
    <p:handoutMasterId r:id="rId12"/>
  </p:handoutMasterIdLst>
  <p:sldIdLst>
    <p:sldId id="377" r:id="rId5"/>
    <p:sldId id="367" r:id="rId6"/>
    <p:sldId id="381" r:id="rId7"/>
    <p:sldId id="382" r:id="rId8"/>
    <p:sldId id="383" r:id="rId9"/>
    <p:sldId id="380" r:id="rId1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7C2C"/>
    <a:srgbClr val="03572F"/>
    <a:srgbClr val="264F7A"/>
    <a:srgbClr val="6BB145"/>
    <a:srgbClr val="066D99"/>
    <a:srgbClr val="6EB24C"/>
    <a:srgbClr val="002560"/>
    <a:srgbClr val="00628F"/>
    <a:srgbClr val="005E74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030" autoAdjust="0"/>
    <p:restoredTop sz="94660"/>
  </p:normalViewPr>
  <p:slideViewPr>
    <p:cSldViewPr snapToGrid="0">
      <p:cViewPr>
        <p:scale>
          <a:sx n="66" d="100"/>
          <a:sy n="66" d="100"/>
        </p:scale>
        <p:origin x="426" y="4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9" d="100"/>
          <a:sy n="99" d="100"/>
        </p:scale>
        <p:origin x="3570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91E98896-9955-440B-902F-F09682F5BB8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noProof="1"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A69EB705-186C-42F2-8A16-02A1C42E74B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noProof="1">
                <a:latin typeface="+mn-lt"/>
              </a:defRPr>
            </a:lvl1pPr>
          </a:lstStyle>
          <a:p>
            <a:pPr>
              <a:defRPr/>
            </a:pPr>
            <a:fld id="{4645197B-1579-4374-8951-6DAC1992A0D9}" type="datetime1">
              <a:rPr lang="pt-BR"/>
              <a:pPr>
                <a:defRPr/>
              </a:pPr>
              <a:t>25/09/2026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4105F1B-FFA1-443C-882D-32189263E2E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noProof="1"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FFE70B4D-20D1-4761-B137-B678CB6C831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noProof="1" smtClean="0"/>
            </a:lvl1pPr>
          </a:lstStyle>
          <a:p>
            <a:pPr>
              <a:defRPr/>
            </a:pPr>
            <a:fld id="{1D945314-A5D5-4EBE-88CA-94834B0C25DD}" type="slidenum">
              <a:rPr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2-17T13:03:06.150"/>
    </inkml:context>
    <inkml:brush xml:id="br0">
      <inkml:brushProperty name="width" value="0.1" units="cm"/>
      <inkml:brushProperty name="height" value="0.6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2-17T13:03:06.558"/>
    </inkml:context>
    <inkml:brush xml:id="br0">
      <inkml:brushProperty name="width" value="0.1" units="cm"/>
      <inkml:brushProperty name="height" value="0.6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0 1,'0'0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2-17T13:03:06.726"/>
    </inkml:context>
    <inkml:brush xml:id="br0">
      <inkml:brushProperty name="width" value="0.1" units="cm"/>
      <inkml:brushProperty name="height" value="0.6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2-17T13:03:06.150"/>
    </inkml:context>
    <inkml:brush xml:id="br0">
      <inkml:brushProperty name="width" value="0.1" units="cm"/>
      <inkml:brushProperty name="height" value="0.6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0 1,'0'0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2-17T13:03:06.558"/>
    </inkml:context>
    <inkml:brush xml:id="br0">
      <inkml:brushProperty name="width" value="0.1" units="cm"/>
      <inkml:brushProperty name="height" value="0.6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0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2-17T13:03:06.726"/>
    </inkml:context>
    <inkml:brush xml:id="br0">
      <inkml:brushProperty name="width" value="0.1" units="cm"/>
      <inkml:brushProperty name="height" value="0.6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0 1,'0'0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2-17T13:03:06.150"/>
    </inkml:context>
    <inkml:brush xml:id="br0">
      <inkml:brushProperty name="width" value="0.1" units="cm"/>
      <inkml:brushProperty name="height" value="0.6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2-17T13:03:06.558"/>
    </inkml:context>
    <inkml:brush xml:id="br0">
      <inkml:brushProperty name="width" value="0.1" units="cm"/>
      <inkml:brushProperty name="height" value="0.6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0 1,'0'0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2-17T13:03:06.726"/>
    </inkml:context>
    <inkml:brush xml:id="br0">
      <inkml:brushProperty name="width" value="0.1" units="cm"/>
      <inkml:brushProperty name="height" value="0.6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0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2-17T13:03:06.150"/>
    </inkml:context>
    <inkml:brush xml:id="br0">
      <inkml:brushProperty name="width" value="0.1" units="cm"/>
      <inkml:brushProperty name="height" value="0.6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0 1,'0'0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2-17T13:03:06.558"/>
    </inkml:context>
    <inkml:brush xml:id="br0">
      <inkml:brushProperty name="width" value="0.1" units="cm"/>
      <inkml:brushProperty name="height" value="0.6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0 1,'0'0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2-17T13:03:06.726"/>
    </inkml:context>
    <inkml:brush xml:id="br0">
      <inkml:brushProperty name="width" value="0.1" units="cm"/>
      <inkml:brushProperty name="height" value="0.6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0 1,'0'0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03B9DF32-3ECF-4EFF-B607-C53929860CF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noProof="1"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1DD88C1-3A1E-414A-A2E5-ACEEB52EF7D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noProof="1">
                <a:latin typeface="+mn-lt"/>
              </a:defRPr>
            </a:lvl1pPr>
          </a:lstStyle>
          <a:p>
            <a:pPr>
              <a:defRPr/>
            </a:pPr>
            <a:fld id="{0F504FE6-CD68-48ED-BB33-715D8A805C66}" type="datetime1">
              <a:rPr lang="pt-BR"/>
              <a:pPr>
                <a:defRPr/>
              </a:pPr>
              <a:t>25/09/2026</a:t>
            </a:fld>
            <a:endParaRPr lang="pt-BR"/>
          </a:p>
        </p:txBody>
      </p:sp>
      <p:sp>
        <p:nvSpPr>
          <p:cNvPr id="4" name="Espaço Reservado para Imagem do Slide 3">
            <a:extLst>
              <a:ext uri="{FF2B5EF4-FFF2-40B4-BE49-F238E27FC236}">
                <a16:creationId xmlns:a16="http://schemas.microsoft.com/office/drawing/2014/main" id="{C4274524-5814-423D-B4F6-E50BC59ED8E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1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1DF4B5AF-E536-47C4-99B1-D351320E75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noProof="1"/>
              <a:t>Clique para editar o texto Mestre</a:t>
            </a:r>
          </a:p>
          <a:p>
            <a:pPr lvl="1"/>
            <a:r>
              <a:rPr lang="pt-BR" noProof="1"/>
              <a:t>Segundo nível</a:t>
            </a:r>
          </a:p>
          <a:p>
            <a:pPr lvl="2"/>
            <a:r>
              <a:rPr lang="pt-BR" noProof="1"/>
              <a:t>Terceiro nível</a:t>
            </a:r>
          </a:p>
          <a:p>
            <a:pPr lvl="3"/>
            <a:r>
              <a:rPr lang="pt-BR" noProof="1"/>
              <a:t>Quarto nível</a:t>
            </a:r>
          </a:p>
          <a:p>
            <a:pPr lvl="4"/>
            <a:r>
              <a:rPr lang="pt-BR" noProof="1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AC56C7B-6A47-487C-A34E-42282A1E41F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noProof="1"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o Número do Slide 6">
            <a:extLst>
              <a:ext uri="{FF2B5EF4-FFF2-40B4-BE49-F238E27FC236}">
                <a16:creationId xmlns:a16="http://schemas.microsoft.com/office/drawing/2014/main" id="{12348000-C1E5-4102-B4E7-F8937168E8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noProof="1" smtClean="0"/>
            </a:lvl1pPr>
          </a:lstStyle>
          <a:p>
            <a:pPr>
              <a:defRPr/>
            </a:pPr>
            <a:fld id="{30D16845-F6B2-4BB2-91F0-1BF945DD46DF}" type="slidenum">
              <a:rPr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C3DC95-BB60-D822-789D-0D269482F7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Espaço Reservado para Imagem de Slide 1">
            <a:extLst>
              <a:ext uri="{FF2B5EF4-FFF2-40B4-BE49-F238E27FC236}">
                <a16:creationId xmlns:a16="http://schemas.microsoft.com/office/drawing/2014/main" id="{F7D36E99-E8DC-DD93-F0CD-6719D950CD0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Espaço Reservado para Anotações 2">
            <a:extLst>
              <a:ext uri="{FF2B5EF4-FFF2-40B4-BE49-F238E27FC236}">
                <a16:creationId xmlns:a16="http://schemas.microsoft.com/office/drawing/2014/main" id="{4BECCF42-D194-C545-7199-B0F72D6CFA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8196" name="Espaço Reservado para Número de Slide 3">
            <a:extLst>
              <a:ext uri="{FF2B5EF4-FFF2-40B4-BE49-F238E27FC236}">
                <a16:creationId xmlns:a16="http://schemas.microsoft.com/office/drawing/2014/main" id="{0458804B-FACD-A1BE-926F-F0498819551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64BDE9F3-FB56-4720-8C92-24B0DB06A750}" type="slidenum">
              <a:rPr altLang="pt-BR"/>
              <a:pPr/>
              <a:t>2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64446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7E5844-D809-91A7-60F7-E0D064B6E6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Espaço Reservado para Imagem de Slide 1">
            <a:extLst>
              <a:ext uri="{FF2B5EF4-FFF2-40B4-BE49-F238E27FC236}">
                <a16:creationId xmlns:a16="http://schemas.microsoft.com/office/drawing/2014/main" id="{4E54447F-D959-2747-3077-291D2E507A1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Espaço Reservado para Anotações 2">
            <a:extLst>
              <a:ext uri="{FF2B5EF4-FFF2-40B4-BE49-F238E27FC236}">
                <a16:creationId xmlns:a16="http://schemas.microsoft.com/office/drawing/2014/main" id="{EF379FC9-D5E9-49CF-CCB1-CD26E9E769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8196" name="Espaço Reservado para Número de Slide 3">
            <a:extLst>
              <a:ext uri="{FF2B5EF4-FFF2-40B4-BE49-F238E27FC236}">
                <a16:creationId xmlns:a16="http://schemas.microsoft.com/office/drawing/2014/main" id="{110DC4AF-EB1A-D290-BF54-7D61366D63D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64BDE9F3-FB56-4720-8C92-24B0DB06A750}" type="slidenum">
              <a:rPr altLang="pt-BR"/>
              <a:pPr/>
              <a:t>3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174075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BDE529-9F6E-EB1F-64D3-B8D87CECD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Espaço Reservado para Imagem de Slide 1">
            <a:extLst>
              <a:ext uri="{FF2B5EF4-FFF2-40B4-BE49-F238E27FC236}">
                <a16:creationId xmlns:a16="http://schemas.microsoft.com/office/drawing/2014/main" id="{D5CFF371-048C-28DA-E6FF-78617307CF9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Espaço Reservado para Anotações 2">
            <a:extLst>
              <a:ext uri="{FF2B5EF4-FFF2-40B4-BE49-F238E27FC236}">
                <a16:creationId xmlns:a16="http://schemas.microsoft.com/office/drawing/2014/main" id="{26C9B8D8-EF80-4138-A325-E33636D80E8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8196" name="Espaço Reservado para Número de Slide 3">
            <a:extLst>
              <a:ext uri="{FF2B5EF4-FFF2-40B4-BE49-F238E27FC236}">
                <a16:creationId xmlns:a16="http://schemas.microsoft.com/office/drawing/2014/main" id="{E858546D-9646-590F-0C31-41B3F47BF66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64BDE9F3-FB56-4720-8C92-24B0DB06A750}" type="slidenum">
              <a:rPr altLang="pt-BR"/>
              <a:pPr/>
              <a:t>4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995445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4510E4-B579-1877-7A52-CFB3F0B482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Espaço Reservado para Imagem de Slide 1">
            <a:extLst>
              <a:ext uri="{FF2B5EF4-FFF2-40B4-BE49-F238E27FC236}">
                <a16:creationId xmlns:a16="http://schemas.microsoft.com/office/drawing/2014/main" id="{18318673-66B7-6B81-49C8-A4BAD487251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Espaço Reservado para Anotações 2">
            <a:extLst>
              <a:ext uri="{FF2B5EF4-FFF2-40B4-BE49-F238E27FC236}">
                <a16:creationId xmlns:a16="http://schemas.microsoft.com/office/drawing/2014/main" id="{6CA8A1DF-3696-1DBA-F84F-D65404B5A94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8196" name="Espaço Reservado para Número de Slide 3">
            <a:extLst>
              <a:ext uri="{FF2B5EF4-FFF2-40B4-BE49-F238E27FC236}">
                <a16:creationId xmlns:a16="http://schemas.microsoft.com/office/drawing/2014/main" id="{4BB0C0CF-250B-7B39-4D62-E41EDA93F9E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64BDE9F3-FB56-4720-8C92-24B0DB06A750}" type="slidenum">
              <a:rPr altLang="pt-BR"/>
              <a:pPr/>
              <a:t>5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6992449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C4B16B-23E9-DBF7-90A6-21E6695088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7C05B39-B409-550B-014B-D691FCBC32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E1F4197-74BA-C4E0-3657-E732A93663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99383D2-945E-49E0-B4B4-F30BC6D0806D}" type="datetime1">
              <a:rPr lang="pt-BR" smtClean="0"/>
              <a:pPr>
                <a:defRPr/>
              </a:pPr>
              <a:t>25/09/2026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EB4DAF2-1748-B03B-2F84-4737F2EEB2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4350ED3-C5AE-6B51-494A-CEF5D7BDE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0E5871-471B-42F7-BC8A-42381511DE80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8459100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6BE7E9-FFFE-EF61-8B36-691C4F9931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6A3791D-6A2C-731C-0B9C-9BB8915274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3D4BBCD-B13E-1CD7-720C-CA76655BC2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0D32B9F-95EE-4391-838A-E3D78F90339A}" type="datetime1">
              <a:rPr lang="pt-BR" smtClean="0"/>
              <a:pPr>
                <a:defRPr/>
              </a:pPr>
              <a:t>25/09/2026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3DA1FA4-6D59-C608-593B-2B681BBAC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F003EBD-7E10-336A-8FAC-6AB17987C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B4752D-F7E0-4DAF-ABAB-7C64FA1ABD35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248936252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9E3378-C672-3154-A507-0275DE24CC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DD93C1F-2F73-9821-F00E-C2A312212F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EC14C1C-F647-1E5C-FD53-F921DB8156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BC1B850-E567-431E-BC2E-832A076CA593}" type="datetime1">
              <a:rPr lang="pt-BR" smtClean="0"/>
              <a:pPr>
                <a:defRPr/>
              </a:pPr>
              <a:t>25/09/2026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BA4D801-A738-1A36-B333-96A1A66AB0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0F162BE-9FB0-B5B7-4DAB-5C6541BF3B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0EC77C-F96D-4AFA-B158-C9CDD9753E68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567671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6C08B6-E30D-5CD0-E2C3-7FA752D76D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3A81DE5-8E65-2176-1916-C1F089367A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72EF9E9-076A-38A9-E4AA-D13DCF6404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302EFB9-3E43-213A-BF64-69AB117ED9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359B47A-56AA-4886-852E-D443CE95B2D4}" type="datetime1">
              <a:rPr lang="pt-BR" smtClean="0"/>
              <a:pPr>
                <a:defRPr/>
              </a:pPr>
              <a:t>25/09/2026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46E5A8E-F4EF-E611-8787-08AF974CF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56A058A-8C71-9C32-00DB-9E57E1320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1BDB01-2901-470B-891B-B21E504DBF11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03970525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397107-3387-6644-8956-279C8F5887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DA10DA3-FE41-5BC8-0F47-6CAC1A4211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80C0EE3-A34C-AED3-4965-FD7F373F28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3F4DDE11-BA10-38DB-F079-9E3B1A5AF0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D7266F8E-74BA-D5B0-AD7B-ECA9247A0F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B5C27B1-1410-2516-7250-3965A66E2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C9B8AEF-9BE6-43EC-90AA-E31EFAC0EB6A}" type="datetime1">
              <a:rPr lang="pt-BR" smtClean="0"/>
              <a:pPr>
                <a:defRPr/>
              </a:pPr>
              <a:t>25/09/2026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003EFAA6-91EA-A3DA-FBC8-F6D550EA3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B2350344-3DB7-E6E6-FD6C-68F8655BC3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0090B3-65F9-4A8F-B1C4-00F8415D501F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564036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C6A8F8-A403-815C-88ED-0CE9B352FF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1099629C-9039-E1CD-D0D0-1B4A3AAA85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805CF49-41B8-43E8-8344-34451A1D8175}" type="datetime1">
              <a:rPr lang="pt-BR" smtClean="0"/>
              <a:pPr>
                <a:defRPr/>
              </a:pPr>
              <a:t>25/09/2026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86A18AB3-985B-742D-CEA4-A4BDC3C4F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750A146B-E6F9-4999-FCD7-7E1AF52A1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9FC37D-7AE3-4D3D-B5FB-F1E521EAD7E5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161244411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0FDC9EDB-AB91-E8CE-0AFC-C4DF5A2FA4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D9D4950-07A8-4B69-A1F7-AFD6AB9A51AE}" type="datetime1">
              <a:rPr lang="pt-BR" smtClean="0"/>
              <a:pPr>
                <a:defRPr/>
              </a:pPr>
              <a:t>25/09/2026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B14C482-7962-7830-4E5E-1C909524E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EAE3AF5-0336-3F98-1CC2-57882CE16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58B8AA-DE88-4040-8566-460D2F738FEE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97391144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E07FFA-2E27-B088-505C-75AE1B5592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6C5DC5B-59E4-FA8F-70A1-CE43AF4FFD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2467656-FEC5-D362-1A0C-EA419DDA5C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683ADA2-31AC-CAF1-AE3D-502458629E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DE1900A-7453-4E00-A0A2-CEE942D05E5F}" type="datetime1">
              <a:rPr lang="pt-BR" smtClean="0"/>
              <a:pPr>
                <a:defRPr/>
              </a:pPr>
              <a:t>25/09/2026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B9D455B-816D-8327-0968-3EF0B0520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48B2D44-799E-2BAA-BD3C-779DACDC12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6F010B-BFC5-46A2-94A8-7ABAA035654B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802704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F27D99-4095-521A-2D3D-BE121A5FF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0ACA5FEC-EBF9-6961-B6ED-8FA82BBF61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D113739-2D1A-FA42-7876-77656DF7C3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C14D655-A1B5-298E-EC02-CDFE89F5C8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F72442C-391C-4432-80F2-5D17D632B6E5}" type="datetime1">
              <a:rPr lang="pt-BR" smtClean="0"/>
              <a:pPr>
                <a:defRPr/>
              </a:pPr>
              <a:t>25/09/2026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4D8D722-7DAE-41D3-51F6-6D3E7EE9CB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2D21094-3AC6-7886-0E8A-9C975D6D4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ED62E3-B4D5-4797-B2AC-986999AFCAEC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60100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D2E398-B99F-F6A2-8848-B4AB011B0D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8B4C878-17A4-D9B3-8499-4D80B9287B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864FBD8-4651-EB34-96EF-1DEECA47F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A7CBF04-994C-4EB7-8818-A0084A5A7FF8}" type="datetime1">
              <a:rPr lang="pt-BR" smtClean="0"/>
              <a:pPr>
                <a:defRPr/>
              </a:pPr>
              <a:t>25/09/2026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A01811C-4E87-EED5-3FB7-8756D2308A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932D12A-3F75-DCD2-B191-7937BF7FD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89A0EE-31FB-4785-9FC1-8B6D6553942B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830788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901AABB-7693-2C27-5AF5-7AA17F1954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C663E65-DF76-87D8-3BE0-3AE02541AF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8C7D07B-CB97-2C88-5BBB-22D7AABE49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7E7273E-BD6B-4E78-9246-4E6926808604}" type="datetime1">
              <a:rPr lang="pt-BR" smtClean="0"/>
              <a:pPr>
                <a:defRPr/>
              </a:pPr>
              <a:t>25/09/2026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72ABAB8-42CB-F81C-5EE3-2DBCE1805B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DF52B2B-EF30-5AF2-4622-33549BC64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BDD8EE-D142-445B-B7BD-647690CE060D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6959498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 X Número e íc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orma livre: Forma 8">
            <a:extLst>
              <a:ext uri="{FF2B5EF4-FFF2-40B4-BE49-F238E27FC236}">
                <a16:creationId xmlns:a16="http://schemas.microsoft.com/office/drawing/2014/main" id="{D0F52EDE-127D-4BEF-9E4D-F47E30D64397}"/>
              </a:ext>
            </a:extLst>
          </p:cNvPr>
          <p:cNvSpPr/>
          <p:nvPr userDrawn="1"/>
        </p:nvSpPr>
        <p:spPr>
          <a:xfrm rot="5400000">
            <a:off x="6962775" y="1628775"/>
            <a:ext cx="6858000" cy="3600450"/>
          </a:xfrm>
          <a:custGeom>
            <a:avLst/>
            <a:gdLst>
              <a:gd name="connsiteX0" fmla="*/ 0 w 6858000"/>
              <a:gd name="connsiteY0" fmla="*/ 3600000 h 3600000"/>
              <a:gd name="connsiteX1" fmla="*/ 0 w 6858000"/>
              <a:gd name="connsiteY1" fmla="*/ 0 h 3600000"/>
              <a:gd name="connsiteX2" fmla="*/ 0 w 6858000"/>
              <a:gd name="connsiteY2" fmla="*/ 0 h 3600000"/>
              <a:gd name="connsiteX3" fmla="*/ 180000 w 6858000"/>
              <a:gd name="connsiteY3" fmla="*/ 0 h 3600000"/>
              <a:gd name="connsiteX4" fmla="*/ 6678000 w 6858000"/>
              <a:gd name="connsiteY4" fmla="*/ 0 h 3600000"/>
              <a:gd name="connsiteX5" fmla="*/ 6858000 w 6858000"/>
              <a:gd name="connsiteY5" fmla="*/ 0 h 3600000"/>
              <a:gd name="connsiteX6" fmla="*/ 6858000 w 6858000"/>
              <a:gd name="connsiteY6" fmla="*/ 180000 h 3600000"/>
              <a:gd name="connsiteX7" fmla="*/ 6858000 w 6858000"/>
              <a:gd name="connsiteY7" fmla="*/ 3600000 h 3600000"/>
              <a:gd name="connsiteX8" fmla="*/ 6678000 w 6858000"/>
              <a:gd name="connsiteY8" fmla="*/ 3600000 h 3600000"/>
              <a:gd name="connsiteX9" fmla="*/ 6678000 w 6858000"/>
              <a:gd name="connsiteY9" fmla="*/ 180000 h 3600000"/>
              <a:gd name="connsiteX10" fmla="*/ 180000 w 6858000"/>
              <a:gd name="connsiteY10" fmla="*/ 180000 h 3600000"/>
              <a:gd name="connsiteX11" fmla="*/ 180000 w 6858000"/>
              <a:gd name="connsiteY11" fmla="*/ 3600000 h 36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3600000">
                <a:moveTo>
                  <a:pt x="0" y="3600000"/>
                </a:moveTo>
                <a:lnTo>
                  <a:pt x="0" y="0"/>
                </a:lnTo>
                <a:lnTo>
                  <a:pt x="0" y="0"/>
                </a:lnTo>
                <a:lnTo>
                  <a:pt x="180000" y="0"/>
                </a:lnTo>
                <a:lnTo>
                  <a:pt x="6678000" y="0"/>
                </a:lnTo>
                <a:lnTo>
                  <a:pt x="6858000" y="0"/>
                </a:lnTo>
                <a:lnTo>
                  <a:pt x="6858000" y="180000"/>
                </a:lnTo>
                <a:lnTo>
                  <a:pt x="6858000" y="3600000"/>
                </a:lnTo>
                <a:lnTo>
                  <a:pt x="6678000" y="3600000"/>
                </a:lnTo>
                <a:lnTo>
                  <a:pt x="6678000" y="180000"/>
                </a:lnTo>
                <a:lnTo>
                  <a:pt x="180000" y="180000"/>
                </a:lnTo>
                <a:lnTo>
                  <a:pt x="180000" y="360000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dirty="0"/>
          </a:p>
        </p:txBody>
      </p:sp>
      <p:sp>
        <p:nvSpPr>
          <p:cNvPr id="24" name="Espaço Reservado para Imagem 23"/>
          <p:cNvSpPr>
            <a:spLocks noGrp="1"/>
          </p:cNvSpPr>
          <p:nvPr>
            <p:ph type="pic" sz="quarter" idx="12"/>
          </p:nvPr>
        </p:nvSpPr>
        <p:spPr>
          <a:xfrm>
            <a:off x="180000" y="179109"/>
            <a:ext cx="11832000" cy="6513922"/>
          </a:xfrm>
          <a:custGeom>
            <a:avLst/>
            <a:gdLst>
              <a:gd name="connsiteX0" fmla="*/ 0 w 11832000"/>
              <a:gd name="connsiteY0" fmla="*/ 0 h 6513922"/>
              <a:gd name="connsiteX1" fmla="*/ 8412000 w 11832000"/>
              <a:gd name="connsiteY1" fmla="*/ 0 h 6513922"/>
              <a:gd name="connsiteX2" fmla="*/ 8412000 w 11832000"/>
              <a:gd name="connsiteY2" fmla="*/ 891 h 6513922"/>
              <a:gd name="connsiteX3" fmla="*/ 11832000 w 11832000"/>
              <a:gd name="connsiteY3" fmla="*/ 891 h 6513922"/>
              <a:gd name="connsiteX4" fmla="*/ 11832000 w 11832000"/>
              <a:gd name="connsiteY4" fmla="*/ 6498891 h 6513922"/>
              <a:gd name="connsiteX5" fmla="*/ 8412000 w 11832000"/>
              <a:gd name="connsiteY5" fmla="*/ 6498891 h 6513922"/>
              <a:gd name="connsiteX6" fmla="*/ 8412000 w 11832000"/>
              <a:gd name="connsiteY6" fmla="*/ 6513922 h 6513922"/>
              <a:gd name="connsiteX7" fmla="*/ 0 w 11832000"/>
              <a:gd name="connsiteY7" fmla="*/ 6513922 h 6513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832000" h="6513922">
                <a:moveTo>
                  <a:pt x="0" y="0"/>
                </a:moveTo>
                <a:lnTo>
                  <a:pt x="8412000" y="0"/>
                </a:lnTo>
                <a:lnTo>
                  <a:pt x="8412000" y="891"/>
                </a:lnTo>
                <a:lnTo>
                  <a:pt x="11832000" y="891"/>
                </a:lnTo>
                <a:lnTo>
                  <a:pt x="11832000" y="6498891"/>
                </a:lnTo>
                <a:lnTo>
                  <a:pt x="8412000" y="6498891"/>
                </a:lnTo>
                <a:lnTo>
                  <a:pt x="8412000" y="6513922"/>
                </a:lnTo>
                <a:lnTo>
                  <a:pt x="0" y="6513922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</p:spPr>
        <p:txBody>
          <a:bodyPr lIns="0" tIns="1764000" rIns="0"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sz="12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pt-BR" noProof="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4000" y="808185"/>
            <a:ext cx="7560000" cy="360000"/>
          </a:xfrm>
        </p:spPr>
        <p:txBody>
          <a:bodyPr rtlCol="0"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13"/>
          </p:nvPr>
        </p:nvSpPr>
        <p:spPr>
          <a:xfrm>
            <a:off x="684213" y="3079573"/>
            <a:ext cx="1652587" cy="435600"/>
          </a:xfrm>
          <a:solidFill>
            <a:schemeClr val="tx2">
              <a:alpha val="70000"/>
            </a:schemeClr>
          </a:solidFill>
        </p:spPr>
        <p:txBody>
          <a:bodyPr rtlCol="0" anchor="ctr"/>
          <a:lstStyle>
            <a:lvl1pPr marL="0" indent="0" algn="ctr">
              <a:buNone/>
              <a:defRPr sz="2400" b="1" cap="all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pt-BR" noProof="0"/>
              <a:t>Clique para editar os estilos de texto Mestres</a:t>
            </a:r>
          </a:p>
        </p:txBody>
      </p:sp>
      <p:sp>
        <p:nvSpPr>
          <p:cNvPr id="11" name="Espaço Reservado para Texto 10"/>
          <p:cNvSpPr>
            <a:spLocks noGrp="1"/>
          </p:cNvSpPr>
          <p:nvPr>
            <p:ph type="body" sz="quarter" idx="14"/>
          </p:nvPr>
        </p:nvSpPr>
        <p:spPr>
          <a:xfrm>
            <a:off x="510455" y="3799847"/>
            <a:ext cx="1999889" cy="846137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pt-BR" noProof="0"/>
              <a:t>Clique para editar os estilos de texto Mestres</a:t>
            </a:r>
          </a:p>
        </p:txBody>
      </p:sp>
      <p:sp>
        <p:nvSpPr>
          <p:cNvPr id="12" name="Espaço Reservado para Texto 4"/>
          <p:cNvSpPr>
            <a:spLocks noGrp="1"/>
          </p:cNvSpPr>
          <p:nvPr>
            <p:ph type="body" sz="quarter" idx="15"/>
          </p:nvPr>
        </p:nvSpPr>
        <p:spPr>
          <a:xfrm>
            <a:off x="2971013" y="3079573"/>
            <a:ext cx="1652587" cy="435600"/>
          </a:xfrm>
          <a:solidFill>
            <a:schemeClr val="tx2">
              <a:alpha val="70000"/>
            </a:schemeClr>
          </a:solidFill>
        </p:spPr>
        <p:txBody>
          <a:bodyPr rtlCol="0" anchor="ctr"/>
          <a:lstStyle>
            <a:lvl1pPr marL="0" indent="0" algn="ctr">
              <a:buNone/>
              <a:defRPr sz="2400" b="1" cap="all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pt-BR" noProof="0"/>
              <a:t>Clique para editar os estilos de texto Mestres</a:t>
            </a:r>
          </a:p>
        </p:txBody>
      </p:sp>
      <p:sp>
        <p:nvSpPr>
          <p:cNvPr id="13" name="Espaço Reservado para Texto 10"/>
          <p:cNvSpPr>
            <a:spLocks noGrp="1"/>
          </p:cNvSpPr>
          <p:nvPr>
            <p:ph type="body" sz="quarter" idx="16"/>
          </p:nvPr>
        </p:nvSpPr>
        <p:spPr>
          <a:xfrm>
            <a:off x="2797255" y="3799847"/>
            <a:ext cx="1999889" cy="846137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pt-BR" noProof="0"/>
              <a:t>Clique para editar os estilos de texto Mestres</a:t>
            </a:r>
          </a:p>
        </p:txBody>
      </p:sp>
      <p:sp>
        <p:nvSpPr>
          <p:cNvPr id="14" name="Espaço Reservado para Texto 4"/>
          <p:cNvSpPr>
            <a:spLocks noGrp="1"/>
          </p:cNvSpPr>
          <p:nvPr>
            <p:ph type="body" sz="quarter" idx="17"/>
          </p:nvPr>
        </p:nvSpPr>
        <p:spPr>
          <a:xfrm>
            <a:off x="5269707" y="3079573"/>
            <a:ext cx="1652587" cy="435600"/>
          </a:xfrm>
          <a:solidFill>
            <a:schemeClr val="tx2">
              <a:alpha val="70000"/>
            </a:schemeClr>
          </a:solidFill>
        </p:spPr>
        <p:txBody>
          <a:bodyPr rtlCol="0" anchor="ctr"/>
          <a:lstStyle>
            <a:lvl1pPr marL="0" indent="0" algn="ctr">
              <a:buNone/>
              <a:defRPr sz="2400" b="1" cap="all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pt-BR" noProof="0"/>
              <a:t>Clique para editar os estilos de texto Mestres</a:t>
            </a:r>
          </a:p>
        </p:txBody>
      </p:sp>
      <p:sp>
        <p:nvSpPr>
          <p:cNvPr id="15" name="Espaço Reservado para Texto 10"/>
          <p:cNvSpPr>
            <a:spLocks noGrp="1"/>
          </p:cNvSpPr>
          <p:nvPr>
            <p:ph type="body" sz="quarter" idx="18"/>
          </p:nvPr>
        </p:nvSpPr>
        <p:spPr>
          <a:xfrm>
            <a:off x="5096056" y="3799847"/>
            <a:ext cx="1999889" cy="846137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pt-BR" noProof="0"/>
              <a:t>Clique para editar os estilos de texto Mestres</a:t>
            </a:r>
          </a:p>
        </p:txBody>
      </p:sp>
      <p:sp>
        <p:nvSpPr>
          <p:cNvPr id="16" name="Espaço Reservado para Texto 4"/>
          <p:cNvSpPr>
            <a:spLocks noGrp="1"/>
          </p:cNvSpPr>
          <p:nvPr>
            <p:ph type="body" sz="quarter" idx="19"/>
          </p:nvPr>
        </p:nvSpPr>
        <p:spPr>
          <a:xfrm>
            <a:off x="7544613" y="3079573"/>
            <a:ext cx="1652587" cy="435600"/>
          </a:xfrm>
          <a:solidFill>
            <a:schemeClr val="tx2">
              <a:alpha val="70000"/>
            </a:schemeClr>
          </a:solidFill>
        </p:spPr>
        <p:txBody>
          <a:bodyPr rtlCol="0" anchor="ctr"/>
          <a:lstStyle>
            <a:lvl1pPr marL="0" indent="0" algn="ctr">
              <a:buNone/>
              <a:defRPr sz="2400" b="1" cap="all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pt-BR" noProof="0"/>
              <a:t>Clique para editar os estilos de texto Mestres</a:t>
            </a:r>
          </a:p>
        </p:txBody>
      </p:sp>
      <p:sp>
        <p:nvSpPr>
          <p:cNvPr id="17" name="Espaço Reservado para Texto 10"/>
          <p:cNvSpPr>
            <a:spLocks noGrp="1"/>
          </p:cNvSpPr>
          <p:nvPr>
            <p:ph type="body" sz="quarter" idx="20"/>
          </p:nvPr>
        </p:nvSpPr>
        <p:spPr>
          <a:xfrm>
            <a:off x="7370855" y="3799847"/>
            <a:ext cx="1999889" cy="846137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pt-BR" noProof="0"/>
              <a:t>Clique para editar os estilos de texto Mestres</a:t>
            </a:r>
          </a:p>
        </p:txBody>
      </p:sp>
      <p:sp>
        <p:nvSpPr>
          <p:cNvPr id="18" name="Espaço Reservado para Texto 4"/>
          <p:cNvSpPr>
            <a:spLocks noGrp="1"/>
          </p:cNvSpPr>
          <p:nvPr>
            <p:ph type="body" sz="quarter" idx="21"/>
          </p:nvPr>
        </p:nvSpPr>
        <p:spPr>
          <a:xfrm>
            <a:off x="9831412" y="3079573"/>
            <a:ext cx="1652587" cy="435600"/>
          </a:xfrm>
          <a:solidFill>
            <a:schemeClr val="tx2">
              <a:alpha val="70000"/>
            </a:schemeClr>
          </a:solidFill>
        </p:spPr>
        <p:txBody>
          <a:bodyPr rtlCol="0" anchor="ctr"/>
          <a:lstStyle>
            <a:lvl1pPr marL="0" indent="0" algn="ctr">
              <a:buNone/>
              <a:defRPr sz="2400" b="1" cap="all" baseline="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pt-BR" noProof="0"/>
              <a:t>Clique para editar os estilos de texto Mestres</a:t>
            </a:r>
          </a:p>
        </p:txBody>
      </p:sp>
      <p:sp>
        <p:nvSpPr>
          <p:cNvPr id="19" name="Espaço Reservado para Texto 10"/>
          <p:cNvSpPr>
            <a:spLocks noGrp="1"/>
          </p:cNvSpPr>
          <p:nvPr>
            <p:ph type="body" sz="quarter" idx="22"/>
          </p:nvPr>
        </p:nvSpPr>
        <p:spPr>
          <a:xfrm>
            <a:off x="9657654" y="3799847"/>
            <a:ext cx="1999889" cy="846137"/>
          </a:xfrm>
        </p:spPr>
        <p:txBody>
          <a:bodyPr rtlCol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266700" indent="0">
              <a:buNone/>
              <a:defRPr>
                <a:solidFill>
                  <a:schemeClr val="bg1"/>
                </a:solidFill>
              </a:defRPr>
            </a:lvl2pPr>
            <a:lvl3pPr marL="447675" indent="0">
              <a:buNone/>
              <a:defRPr>
                <a:solidFill>
                  <a:schemeClr val="bg1"/>
                </a:solidFill>
              </a:defRPr>
            </a:lvl3pPr>
            <a:lvl4pPr marL="628650" indent="0">
              <a:buNone/>
              <a:defRPr>
                <a:solidFill>
                  <a:schemeClr val="bg1"/>
                </a:solidFill>
              </a:defRPr>
            </a:lvl4pPr>
            <a:lvl5pPr marL="80962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pt-BR" noProof="0"/>
              <a:t>Clique para editar os estilos de texto Mestres</a:t>
            </a:r>
          </a:p>
        </p:txBody>
      </p:sp>
      <p:sp>
        <p:nvSpPr>
          <p:cNvPr id="22" name="Subtítulo 2"/>
          <p:cNvSpPr>
            <a:spLocks noGrp="1"/>
          </p:cNvSpPr>
          <p:nvPr>
            <p:ph type="subTitle" idx="1"/>
          </p:nvPr>
        </p:nvSpPr>
        <p:spPr>
          <a:xfrm>
            <a:off x="5101000" y="5271502"/>
            <a:ext cx="1990001" cy="620016"/>
          </a:xfrm>
          <a:gradFill>
            <a:gsLst>
              <a:gs pos="0">
                <a:schemeClr val="tx2"/>
              </a:gs>
              <a:gs pos="100000">
                <a:schemeClr val="accent2"/>
              </a:gs>
            </a:gsLst>
            <a:lin ang="14400000" scaled="0"/>
          </a:gradFill>
        </p:spPr>
        <p:txBody>
          <a:bodyPr lIns="0" rtlCol="0" anchor="ctr"/>
          <a:lstStyle>
            <a:lvl1pPr marL="0" indent="0" algn="ctr">
              <a:buNone/>
              <a:defRPr sz="2400" b="1" i="1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noProof="0"/>
              <a:t>Clique para editar o estilo do subtítulo Mestre</a:t>
            </a:r>
            <a:endParaRPr lang="pt-BR" noProof="0" dirty="0"/>
          </a:p>
        </p:txBody>
      </p:sp>
      <p:sp>
        <p:nvSpPr>
          <p:cNvPr id="26" name="Espaço Reservado para Imagem 25"/>
          <p:cNvSpPr>
            <a:spLocks noGrp="1"/>
          </p:cNvSpPr>
          <p:nvPr>
            <p:ph type="pic" sz="quarter" idx="23"/>
          </p:nvPr>
        </p:nvSpPr>
        <p:spPr>
          <a:xfrm>
            <a:off x="1098550" y="2217585"/>
            <a:ext cx="823913" cy="823913"/>
          </a:xfrm>
        </p:spPr>
        <p:txBody>
          <a:bodyPr rtlCol="0" anchor="ctr"/>
          <a:lstStyle>
            <a:lvl1pPr marL="0" indent="0" algn="ctr">
              <a:buNone/>
              <a:defRPr sz="1050" i="1">
                <a:solidFill>
                  <a:schemeClr val="bg1"/>
                </a:solidFill>
              </a:defRPr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pt-BR" noProof="0" dirty="0"/>
          </a:p>
        </p:txBody>
      </p:sp>
      <p:sp>
        <p:nvSpPr>
          <p:cNvPr id="27" name="Espaço Reservado para Imagem 25"/>
          <p:cNvSpPr>
            <a:spLocks noGrp="1"/>
          </p:cNvSpPr>
          <p:nvPr>
            <p:ph type="pic" sz="quarter" idx="24"/>
          </p:nvPr>
        </p:nvSpPr>
        <p:spPr>
          <a:xfrm>
            <a:off x="3385350" y="2217585"/>
            <a:ext cx="823913" cy="823913"/>
          </a:xfrm>
        </p:spPr>
        <p:txBody>
          <a:bodyPr rtlCol="0" anchor="ctr"/>
          <a:lstStyle>
            <a:lvl1pPr marL="0" indent="0" algn="ctr">
              <a:buNone/>
              <a:defRPr sz="1050" i="1">
                <a:solidFill>
                  <a:schemeClr val="bg1"/>
                </a:solidFill>
              </a:defRPr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pt-BR" noProof="0" dirty="0"/>
          </a:p>
        </p:txBody>
      </p:sp>
      <p:sp>
        <p:nvSpPr>
          <p:cNvPr id="28" name="Espaço Reservado para Imagem 25"/>
          <p:cNvSpPr>
            <a:spLocks noGrp="1"/>
          </p:cNvSpPr>
          <p:nvPr>
            <p:ph type="pic" sz="quarter" idx="25"/>
          </p:nvPr>
        </p:nvSpPr>
        <p:spPr>
          <a:xfrm>
            <a:off x="5684044" y="2217585"/>
            <a:ext cx="823913" cy="823913"/>
          </a:xfrm>
        </p:spPr>
        <p:txBody>
          <a:bodyPr rtlCol="0" anchor="ctr"/>
          <a:lstStyle>
            <a:lvl1pPr marL="0" indent="0" algn="ctr">
              <a:buNone/>
              <a:defRPr sz="1050" i="1">
                <a:solidFill>
                  <a:schemeClr val="bg1"/>
                </a:solidFill>
              </a:defRPr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pt-BR" noProof="0" dirty="0"/>
          </a:p>
        </p:txBody>
      </p:sp>
      <p:sp>
        <p:nvSpPr>
          <p:cNvPr id="29" name="Espaço Reservado para Imagem 25"/>
          <p:cNvSpPr>
            <a:spLocks noGrp="1"/>
          </p:cNvSpPr>
          <p:nvPr>
            <p:ph type="pic" sz="quarter" idx="26"/>
          </p:nvPr>
        </p:nvSpPr>
        <p:spPr>
          <a:xfrm>
            <a:off x="7958950" y="2217585"/>
            <a:ext cx="823913" cy="823913"/>
          </a:xfrm>
        </p:spPr>
        <p:txBody>
          <a:bodyPr rtlCol="0" anchor="ctr"/>
          <a:lstStyle>
            <a:lvl1pPr marL="0" indent="0" algn="ctr">
              <a:buNone/>
              <a:defRPr sz="1050" i="1">
                <a:solidFill>
                  <a:schemeClr val="bg1"/>
                </a:solidFill>
              </a:defRPr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pt-BR" noProof="0" dirty="0"/>
          </a:p>
        </p:txBody>
      </p:sp>
      <p:sp>
        <p:nvSpPr>
          <p:cNvPr id="30" name="Espaço Reservado para Imagem 25"/>
          <p:cNvSpPr>
            <a:spLocks noGrp="1"/>
          </p:cNvSpPr>
          <p:nvPr>
            <p:ph type="pic" sz="quarter" idx="27"/>
          </p:nvPr>
        </p:nvSpPr>
        <p:spPr>
          <a:xfrm>
            <a:off x="10245749" y="2217585"/>
            <a:ext cx="823913" cy="823913"/>
          </a:xfrm>
        </p:spPr>
        <p:txBody>
          <a:bodyPr rtlCol="0" anchor="ctr"/>
          <a:lstStyle>
            <a:lvl1pPr marL="0" indent="0" algn="ctr">
              <a:buNone/>
              <a:defRPr sz="1050" i="1">
                <a:solidFill>
                  <a:schemeClr val="bg1"/>
                </a:solidFill>
              </a:defRPr>
            </a:lvl1pPr>
          </a:lstStyle>
          <a:p>
            <a:pPr lvl="0"/>
            <a:r>
              <a:rPr lang="pt-BR" noProof="0"/>
              <a:t>Clique no ícone para adicionar uma imagem</a:t>
            </a:r>
            <a:endParaRPr lang="pt-BR" noProof="0" dirty="0"/>
          </a:p>
        </p:txBody>
      </p:sp>
      <p:sp>
        <p:nvSpPr>
          <p:cNvPr id="21" name="Espaço Reservado para Rodapé 6">
            <a:extLst>
              <a:ext uri="{FF2B5EF4-FFF2-40B4-BE49-F238E27FC236}">
                <a16:creationId xmlns:a16="http://schemas.microsoft.com/office/drawing/2014/main" id="{B859C191-A259-4782-96C2-565A83C0C167}"/>
              </a:ext>
            </a:extLst>
          </p:cNvPr>
          <p:cNvSpPr>
            <a:spLocks noGrp="1"/>
          </p:cNvSpPr>
          <p:nvPr>
            <p:ph type="ftr" sz="quarter" idx="28"/>
          </p:nvPr>
        </p:nvSpPr>
        <p:spPr/>
        <p:txBody>
          <a:bodyPr/>
          <a:lstStyle>
            <a:lvl1pPr>
              <a:defRPr noProof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3" name="Espaço reservado para o número do slide 7">
            <a:extLst>
              <a:ext uri="{FF2B5EF4-FFF2-40B4-BE49-F238E27FC236}">
                <a16:creationId xmlns:a16="http://schemas.microsoft.com/office/drawing/2014/main" id="{E533C3BF-D1FB-4EA0-94EA-82B0F716EAC0}"/>
              </a:ext>
            </a:extLst>
          </p:cNvPr>
          <p:cNvSpPr>
            <a:spLocks noGrp="1"/>
          </p:cNvSpPr>
          <p:nvPr>
            <p:ph type="sldNum" sz="quarter" idx="29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9903BBF-94B9-4704-AA6B-BE7DBC7B107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56697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3000">
              <a:schemeClr val="bg1"/>
            </a:gs>
            <a:gs pos="72330">
              <a:schemeClr val="bg1"/>
            </a:gs>
            <a:gs pos="63530">
              <a:schemeClr val="bg1"/>
            </a:gs>
            <a:gs pos="34591">
              <a:srgbClr val="F6F9FF"/>
            </a:gs>
            <a:gs pos="12000">
              <a:schemeClr val="bg1"/>
            </a:gs>
            <a:gs pos="92452">
              <a:schemeClr val="bg1"/>
            </a:gs>
            <a:gs pos="83000">
              <a:schemeClr val="bg1"/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437AE1C-6709-C05C-D192-C551F2446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3AF3F46-7810-26FC-B75B-28122B5155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80F0C44-65D5-EF86-1B80-1D14851557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3F7CDEFB-83C4-4814-8FEB-927B4BDB5ED4}" type="datetime1">
              <a:rPr lang="pt-BR" smtClean="0"/>
              <a:pPr>
                <a:defRPr/>
              </a:pPr>
              <a:t>25/09/2026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6A4122D-3344-5AC8-CF06-B4968A1029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2C17A0D-FDDC-4AA0-5358-F7216C67C8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4FE18A5D-35F3-45FA-B0A1-6C3FBB763143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229469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3" r:id="rId1"/>
    <p:sldLayoutId id="2147484064" r:id="rId2"/>
    <p:sldLayoutId id="2147484065" r:id="rId3"/>
    <p:sldLayoutId id="2147484066" r:id="rId4"/>
    <p:sldLayoutId id="2147484067" r:id="rId5"/>
    <p:sldLayoutId id="2147484068" r:id="rId6"/>
    <p:sldLayoutId id="2147484069" r:id="rId7"/>
    <p:sldLayoutId id="2147484070" r:id="rId8"/>
    <p:sldLayoutId id="2147484071" r:id="rId9"/>
    <p:sldLayoutId id="2147484072" r:id="rId10"/>
    <p:sldLayoutId id="2147484073" r:id="rId11"/>
    <p:sldLayoutId id="2147484074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3.jpg"/><Relationship Id="rId7" Type="http://schemas.openxmlformats.org/officeDocument/2006/relationships/customXml" Target="../ink/ink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customXml" Target="../ink/ink2.xml"/><Relationship Id="rId5" Type="http://schemas.openxmlformats.org/officeDocument/2006/relationships/image" Target="../media/image40.png"/><Relationship Id="rId4" Type="http://schemas.openxmlformats.org/officeDocument/2006/relationships/customXml" Target="../ink/ink1.xml"/><Relationship Id="rId9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3.jpg"/><Relationship Id="rId7" Type="http://schemas.openxmlformats.org/officeDocument/2006/relationships/customXml" Target="../ink/ink6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customXml" Target="../ink/ink5.xml"/><Relationship Id="rId5" Type="http://schemas.openxmlformats.org/officeDocument/2006/relationships/image" Target="../media/image5.png"/><Relationship Id="rId4" Type="http://schemas.openxmlformats.org/officeDocument/2006/relationships/customXml" Target="../ink/ink4.xml"/><Relationship Id="rId9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3.jpg"/><Relationship Id="rId7" Type="http://schemas.openxmlformats.org/officeDocument/2006/relationships/customXml" Target="../ink/ink9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customXml" Target="../ink/ink8.xml"/><Relationship Id="rId5" Type="http://schemas.openxmlformats.org/officeDocument/2006/relationships/image" Target="../media/image5.png"/><Relationship Id="rId4" Type="http://schemas.openxmlformats.org/officeDocument/2006/relationships/customXml" Target="../ink/ink7.xml"/><Relationship Id="rId9" Type="http://schemas.openxmlformats.org/officeDocument/2006/relationships/image" Target="../media/image4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3.jpg"/><Relationship Id="rId7" Type="http://schemas.openxmlformats.org/officeDocument/2006/relationships/customXml" Target="../ink/ink1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customXml" Target="../ink/ink11.xml"/><Relationship Id="rId5" Type="http://schemas.openxmlformats.org/officeDocument/2006/relationships/image" Target="../media/image5.png"/><Relationship Id="rId4" Type="http://schemas.openxmlformats.org/officeDocument/2006/relationships/customXml" Target="../ink/ink10.xml"/><Relationship Id="rId9" Type="http://schemas.openxmlformats.org/officeDocument/2006/relationships/image" Target="../media/image4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745F9F2A-FF76-BB6B-DFD3-7F15B9D5CD3A}"/>
              </a:ext>
            </a:extLst>
          </p:cNvPr>
          <p:cNvSpPr txBox="1">
            <a:spLocks noChangeArrowheads="1"/>
          </p:cNvSpPr>
          <p:nvPr/>
        </p:nvSpPr>
        <p:spPr>
          <a:xfrm>
            <a:off x="488152" y="2017487"/>
            <a:ext cx="7259668" cy="2026614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altLang="pt-BR" sz="3500" b="1" noProof="1">
                <a:solidFill>
                  <a:srgbClr val="03572F"/>
                </a:solidFill>
                <a:latin typeface="Aptos ExtraBold" panose="020B0004020202020204" pitchFamily="34" charset="0"/>
                <a:cs typeface="Aharoni" panose="020F0502020204030204" pitchFamily="2" charset="-79"/>
              </a:rPr>
              <a:t>COLOQUE AQUI NESSE CAMPO O TÍTULO DA SUA APRESENTAÇÃO E DIMENSIONE ESSA CAIXA DE TEXTO CASO NECESSÁRIO</a:t>
            </a:r>
          </a:p>
        </p:txBody>
      </p:sp>
      <p:sp>
        <p:nvSpPr>
          <p:cNvPr id="6" name="Subtítulo 2">
            <a:extLst>
              <a:ext uri="{FF2B5EF4-FFF2-40B4-BE49-F238E27FC236}">
                <a16:creationId xmlns:a16="http://schemas.microsoft.com/office/drawing/2014/main" id="{D216B14F-CFEA-FED5-A9B0-EC2D305781D9}"/>
              </a:ext>
            </a:extLst>
          </p:cNvPr>
          <p:cNvSpPr txBox="1">
            <a:spLocks noChangeArrowheads="1"/>
          </p:cNvSpPr>
          <p:nvPr/>
        </p:nvSpPr>
        <p:spPr>
          <a:xfrm>
            <a:off x="488151" y="4356394"/>
            <a:ext cx="2294413" cy="31061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pt-BR" altLang="pt-BR" i="1" noProof="1">
                <a:solidFill>
                  <a:srgbClr val="03572F"/>
                </a:solidFill>
                <a:latin typeface="+mj-lt"/>
                <a:cs typeface="Poppins" panose="00000500000000000000" pitchFamily="2" charset="0"/>
              </a:rPr>
              <a:t>Nome do(s) autor(es)</a:t>
            </a:r>
          </a:p>
        </p:txBody>
      </p:sp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212B405B-015E-30DD-42CE-F8329D3B0D6D}"/>
              </a:ext>
            </a:extLst>
          </p:cNvPr>
          <p:cNvCxnSpPr>
            <a:cxnSpLocks/>
          </p:cNvCxnSpPr>
          <p:nvPr/>
        </p:nvCxnSpPr>
        <p:spPr>
          <a:xfrm>
            <a:off x="658761" y="4200247"/>
            <a:ext cx="5869858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3">
                    <a:lumMod val="67000"/>
                  </a:schemeClr>
                </a:gs>
                <a:gs pos="48000">
                  <a:schemeClr val="accent3">
                    <a:lumMod val="97000"/>
                    <a:lumOff val="3000"/>
                  </a:schemeClr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13500000" scaled="1"/>
              <a:tileRect/>
            </a:gra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4" name="Imagem 13">
            <a:extLst>
              <a:ext uri="{FF2B5EF4-FFF2-40B4-BE49-F238E27FC236}">
                <a16:creationId xmlns:a16="http://schemas.microsoft.com/office/drawing/2014/main" id="{E907C250-3D50-C426-4308-3697CC4AA60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60720" y="254956"/>
            <a:ext cx="4133797" cy="1078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5991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2ED6F29-5A59-1600-DE35-53602BFD57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Espaço Reservado para Rodapé 19">
            <a:extLst>
              <a:ext uri="{FF2B5EF4-FFF2-40B4-BE49-F238E27FC236}">
                <a16:creationId xmlns:a16="http://schemas.microsoft.com/office/drawing/2014/main" id="{F8CDAB87-8145-F8AB-FBDB-E86CA2135E0E}"/>
              </a:ext>
            </a:extLst>
          </p:cNvPr>
          <p:cNvSpPr>
            <a:spLocks noGrp="1"/>
          </p:cNvSpPr>
          <p:nvPr>
            <p:ph type="ftr" sz="quarter" idx="28"/>
          </p:nvPr>
        </p:nvSpPr>
        <p:spPr>
          <a:xfrm>
            <a:off x="3754438" y="6170613"/>
            <a:ext cx="4114800" cy="365125"/>
          </a:xfrm>
        </p:spPr>
        <p:txBody>
          <a:bodyPr/>
          <a:lstStyle/>
          <a:p>
            <a:pPr>
              <a:defRPr/>
            </a:pPr>
            <a:r>
              <a:rPr lang="pt-BR" noProof="1"/>
              <a:t>* De acordo com uma pesquisa </a:t>
            </a:r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">
            <p14:nvContentPartPr>
              <p14:cNvPr id="47" name="Tinta 46">
                <a:extLst>
                  <a:ext uri="{FF2B5EF4-FFF2-40B4-BE49-F238E27FC236}">
                    <a16:creationId xmlns:a16="http://schemas.microsoft.com/office/drawing/2014/main" id="{FF69DC10-B0D7-56CF-EB5A-56EC3CEA4B9D}"/>
                  </a:ext>
                </a:extLst>
              </p14:cNvPr>
              <p14:cNvContentPartPr/>
              <p14:nvPr/>
            </p14:nvContentPartPr>
            <p14:xfrm>
              <a:off x="9907277" y="922708"/>
              <a:ext cx="360" cy="360"/>
            </p14:xfrm>
          </p:contentPart>
        </mc:Choice>
        <mc:Fallback xmlns="">
          <p:pic>
            <p:nvPicPr>
              <p:cNvPr id="47" name="Tinta 46">
                <a:extLst>
                  <a:ext uri="{FF2B5EF4-FFF2-40B4-BE49-F238E27FC236}">
                    <a16:creationId xmlns:a16="http://schemas.microsoft.com/office/drawing/2014/main" id="{FF69DC10-B0D7-56CF-EB5A-56EC3CEA4B9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889277" y="814708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">
            <p14:nvContentPartPr>
              <p14:cNvPr id="48" name="Tinta 47">
                <a:extLst>
                  <a:ext uri="{FF2B5EF4-FFF2-40B4-BE49-F238E27FC236}">
                    <a16:creationId xmlns:a16="http://schemas.microsoft.com/office/drawing/2014/main" id="{EBD4A4E8-40F3-ACD7-FD4E-FE0ABC9D6280}"/>
                  </a:ext>
                </a:extLst>
              </p14:cNvPr>
              <p14:cNvContentPartPr/>
              <p14:nvPr/>
            </p14:nvContentPartPr>
            <p14:xfrm>
              <a:off x="9907277" y="922708"/>
              <a:ext cx="360" cy="360"/>
            </p14:xfrm>
          </p:contentPart>
        </mc:Choice>
        <mc:Fallback xmlns="">
          <p:pic>
            <p:nvPicPr>
              <p:cNvPr id="48" name="Tinta 47">
                <a:extLst>
                  <a:ext uri="{FF2B5EF4-FFF2-40B4-BE49-F238E27FC236}">
                    <a16:creationId xmlns:a16="http://schemas.microsoft.com/office/drawing/2014/main" id="{EBD4A4E8-40F3-ACD7-FD4E-FE0ABC9D628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889277" y="814708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7">
            <p14:nvContentPartPr>
              <p14:cNvPr id="49" name="Tinta 48">
                <a:extLst>
                  <a:ext uri="{FF2B5EF4-FFF2-40B4-BE49-F238E27FC236}">
                    <a16:creationId xmlns:a16="http://schemas.microsoft.com/office/drawing/2014/main" id="{570BA99E-F0D4-AA03-A4CD-BA4EBEFDCCD2}"/>
                  </a:ext>
                </a:extLst>
              </p14:cNvPr>
              <p14:cNvContentPartPr/>
              <p14:nvPr/>
            </p14:nvContentPartPr>
            <p14:xfrm>
              <a:off x="9907277" y="922708"/>
              <a:ext cx="360" cy="360"/>
            </p14:xfrm>
          </p:contentPart>
        </mc:Choice>
        <mc:Fallback xmlns="">
          <p:pic>
            <p:nvPicPr>
              <p:cNvPr id="49" name="Tinta 48">
                <a:extLst>
                  <a:ext uri="{FF2B5EF4-FFF2-40B4-BE49-F238E27FC236}">
                    <a16:creationId xmlns:a16="http://schemas.microsoft.com/office/drawing/2014/main" id="{570BA99E-F0D4-AA03-A4CD-BA4EBEFDCCD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889277" y="814708"/>
                <a:ext cx="36000" cy="216000"/>
              </a:xfrm>
              <a:prstGeom prst="rect">
                <a:avLst/>
              </a:prstGeom>
            </p:spPr>
          </p:pic>
        </mc:Fallback>
      </mc:AlternateContent>
      <p:sp>
        <p:nvSpPr>
          <p:cNvPr id="7" name="CaixaDeTexto 6">
            <a:extLst>
              <a:ext uri="{FF2B5EF4-FFF2-40B4-BE49-F238E27FC236}">
                <a16:creationId xmlns:a16="http://schemas.microsoft.com/office/drawing/2014/main" id="{6E1BB0AB-F634-63D2-7D8C-BE6E70A5DFB7}"/>
              </a:ext>
            </a:extLst>
          </p:cNvPr>
          <p:cNvSpPr txBox="1"/>
          <p:nvPr/>
        </p:nvSpPr>
        <p:spPr>
          <a:xfrm>
            <a:off x="661404" y="288671"/>
            <a:ext cx="3403600" cy="482633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defPPr>
              <a:defRPr lang="pt-BR"/>
            </a:defPPr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i="1">
                <a:solidFill>
                  <a:srgbClr val="03572F"/>
                </a:solidFill>
                <a:latin typeface="+mj-lt"/>
                <a:cs typeface="Poppins" panose="00000500000000000000" pitchFamily="2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pt-BR" b="1" dirty="0">
                <a:solidFill>
                  <a:srgbClr val="247C2C"/>
                </a:solidFill>
              </a:rPr>
              <a:t>NOME DO TÓPICO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D7735B0C-BD38-1F9B-8CA6-90063D1FEFF6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8713292" y="5929447"/>
            <a:ext cx="3248007" cy="847455"/>
          </a:xfrm>
          <a:prstGeom prst="rect">
            <a:avLst/>
          </a:prstGeom>
        </p:spPr>
      </p:pic>
      <p:pic>
        <p:nvPicPr>
          <p:cNvPr id="4" name="Gráfico 3" descr="Folha com preenchimento sólido">
            <a:extLst>
              <a:ext uri="{FF2B5EF4-FFF2-40B4-BE49-F238E27FC236}">
                <a16:creationId xmlns:a16="http://schemas.microsoft.com/office/drawing/2014/main" id="{4F96A6E8-5D52-9F66-BDE5-C4FC6557031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12750" y="317429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7649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FA3B776-F4B4-610B-1BC0-CBD660DEBB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Espaço Reservado para Rodapé 19">
            <a:extLst>
              <a:ext uri="{FF2B5EF4-FFF2-40B4-BE49-F238E27FC236}">
                <a16:creationId xmlns:a16="http://schemas.microsoft.com/office/drawing/2014/main" id="{49C4C094-9D10-EB92-FB22-3D4A3A0945B1}"/>
              </a:ext>
            </a:extLst>
          </p:cNvPr>
          <p:cNvSpPr>
            <a:spLocks noGrp="1"/>
          </p:cNvSpPr>
          <p:nvPr>
            <p:ph type="ftr" sz="quarter" idx="28"/>
          </p:nvPr>
        </p:nvSpPr>
        <p:spPr>
          <a:xfrm>
            <a:off x="3754438" y="6170613"/>
            <a:ext cx="4114800" cy="365125"/>
          </a:xfrm>
        </p:spPr>
        <p:txBody>
          <a:bodyPr/>
          <a:lstStyle/>
          <a:p>
            <a:pPr>
              <a:defRPr/>
            </a:pPr>
            <a:r>
              <a:rPr lang="pt-BR" noProof="1"/>
              <a:t>* De acordo com uma pesquisa </a:t>
            </a:r>
          </a:p>
        </p:txBody>
      </p:sp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4">
            <p14:nvContentPartPr>
              <p14:cNvPr id="47" name="Tinta 46">
                <a:extLst>
                  <a:ext uri="{FF2B5EF4-FFF2-40B4-BE49-F238E27FC236}">
                    <a16:creationId xmlns:a16="http://schemas.microsoft.com/office/drawing/2014/main" id="{4283F5E1-A190-C74C-78D9-7EBE812437C1}"/>
                  </a:ext>
                </a:extLst>
              </p14:cNvPr>
              <p14:cNvContentPartPr/>
              <p14:nvPr/>
            </p14:nvContentPartPr>
            <p14:xfrm>
              <a:off x="9907277" y="922708"/>
              <a:ext cx="360" cy="360"/>
            </p14:xfrm>
          </p:contentPart>
        </mc:Choice>
        <mc:Fallback>
          <p:pic>
            <p:nvPicPr>
              <p:cNvPr id="47" name="Tinta 46">
                <a:extLst>
                  <a:ext uri="{FF2B5EF4-FFF2-40B4-BE49-F238E27FC236}">
                    <a16:creationId xmlns:a16="http://schemas.microsoft.com/office/drawing/2014/main" id="{4283F5E1-A190-C74C-78D9-7EBE812437C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889277" y="814708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6">
            <p14:nvContentPartPr>
              <p14:cNvPr id="48" name="Tinta 47">
                <a:extLst>
                  <a:ext uri="{FF2B5EF4-FFF2-40B4-BE49-F238E27FC236}">
                    <a16:creationId xmlns:a16="http://schemas.microsoft.com/office/drawing/2014/main" id="{F9827A2E-0357-F793-D995-1D8210733F28}"/>
                  </a:ext>
                </a:extLst>
              </p14:cNvPr>
              <p14:cNvContentPartPr/>
              <p14:nvPr/>
            </p14:nvContentPartPr>
            <p14:xfrm>
              <a:off x="9907277" y="922708"/>
              <a:ext cx="360" cy="360"/>
            </p14:xfrm>
          </p:contentPart>
        </mc:Choice>
        <mc:Fallback>
          <p:pic>
            <p:nvPicPr>
              <p:cNvPr id="48" name="Tinta 47">
                <a:extLst>
                  <a:ext uri="{FF2B5EF4-FFF2-40B4-BE49-F238E27FC236}">
                    <a16:creationId xmlns:a16="http://schemas.microsoft.com/office/drawing/2014/main" id="{F9827A2E-0357-F793-D995-1D8210733F2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889277" y="814708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7">
            <p14:nvContentPartPr>
              <p14:cNvPr id="49" name="Tinta 48">
                <a:extLst>
                  <a:ext uri="{FF2B5EF4-FFF2-40B4-BE49-F238E27FC236}">
                    <a16:creationId xmlns:a16="http://schemas.microsoft.com/office/drawing/2014/main" id="{BB1216A8-A266-5D3D-3B35-39FEFA1B7DED}"/>
                  </a:ext>
                </a:extLst>
              </p14:cNvPr>
              <p14:cNvContentPartPr/>
              <p14:nvPr/>
            </p14:nvContentPartPr>
            <p14:xfrm>
              <a:off x="9907277" y="922708"/>
              <a:ext cx="360" cy="360"/>
            </p14:xfrm>
          </p:contentPart>
        </mc:Choice>
        <mc:Fallback>
          <p:pic>
            <p:nvPicPr>
              <p:cNvPr id="49" name="Tinta 48">
                <a:extLst>
                  <a:ext uri="{FF2B5EF4-FFF2-40B4-BE49-F238E27FC236}">
                    <a16:creationId xmlns:a16="http://schemas.microsoft.com/office/drawing/2014/main" id="{BB1216A8-A266-5D3D-3B35-39FEFA1B7DE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889277" y="814708"/>
                <a:ext cx="36000" cy="216000"/>
              </a:xfrm>
              <a:prstGeom prst="rect">
                <a:avLst/>
              </a:prstGeom>
            </p:spPr>
          </p:pic>
        </mc:Fallback>
      </mc:AlternateContent>
      <p:sp>
        <p:nvSpPr>
          <p:cNvPr id="7" name="CaixaDeTexto 6">
            <a:extLst>
              <a:ext uri="{FF2B5EF4-FFF2-40B4-BE49-F238E27FC236}">
                <a16:creationId xmlns:a16="http://schemas.microsoft.com/office/drawing/2014/main" id="{8D9285DD-7A72-FB82-7B2F-93A0EEE0EBDF}"/>
              </a:ext>
            </a:extLst>
          </p:cNvPr>
          <p:cNvSpPr txBox="1"/>
          <p:nvPr/>
        </p:nvSpPr>
        <p:spPr>
          <a:xfrm>
            <a:off x="661404" y="288671"/>
            <a:ext cx="3403600" cy="482633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defPPr>
              <a:defRPr lang="pt-BR"/>
            </a:defPPr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i="1">
                <a:solidFill>
                  <a:srgbClr val="03572F"/>
                </a:solidFill>
                <a:latin typeface="+mj-lt"/>
                <a:cs typeface="Poppins" panose="00000500000000000000" pitchFamily="2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pt-BR" b="1" dirty="0">
                <a:solidFill>
                  <a:srgbClr val="247C2C"/>
                </a:solidFill>
              </a:rPr>
              <a:t>NOME DO TÓPICO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1E94A62-E081-6374-08E1-403F1DBA1BF5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8713292" y="5929447"/>
            <a:ext cx="3248007" cy="847455"/>
          </a:xfrm>
          <a:prstGeom prst="rect">
            <a:avLst/>
          </a:prstGeom>
        </p:spPr>
      </p:pic>
      <p:pic>
        <p:nvPicPr>
          <p:cNvPr id="4" name="Gráfico 3" descr="Folha com preenchimento sólido">
            <a:extLst>
              <a:ext uri="{FF2B5EF4-FFF2-40B4-BE49-F238E27FC236}">
                <a16:creationId xmlns:a16="http://schemas.microsoft.com/office/drawing/2014/main" id="{3CC63106-C337-2CE0-EFEE-935CE5BD8D0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12750" y="317429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7404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1FE48DC-2BA8-D02D-3663-7E6BC71FFB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Espaço Reservado para Rodapé 19">
            <a:extLst>
              <a:ext uri="{FF2B5EF4-FFF2-40B4-BE49-F238E27FC236}">
                <a16:creationId xmlns:a16="http://schemas.microsoft.com/office/drawing/2014/main" id="{75A69361-540E-DD0E-4FCA-D7EFB2CFE844}"/>
              </a:ext>
            </a:extLst>
          </p:cNvPr>
          <p:cNvSpPr>
            <a:spLocks noGrp="1"/>
          </p:cNvSpPr>
          <p:nvPr>
            <p:ph type="ftr" sz="quarter" idx="28"/>
          </p:nvPr>
        </p:nvSpPr>
        <p:spPr>
          <a:xfrm>
            <a:off x="3754438" y="6170613"/>
            <a:ext cx="4114800" cy="365125"/>
          </a:xfrm>
        </p:spPr>
        <p:txBody>
          <a:bodyPr/>
          <a:lstStyle/>
          <a:p>
            <a:pPr>
              <a:defRPr/>
            </a:pPr>
            <a:r>
              <a:rPr lang="pt-BR" noProof="1"/>
              <a:t>* De acordo com uma pesquisa </a:t>
            </a:r>
          </a:p>
        </p:txBody>
      </p:sp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4">
            <p14:nvContentPartPr>
              <p14:cNvPr id="47" name="Tinta 46">
                <a:extLst>
                  <a:ext uri="{FF2B5EF4-FFF2-40B4-BE49-F238E27FC236}">
                    <a16:creationId xmlns:a16="http://schemas.microsoft.com/office/drawing/2014/main" id="{314C52D1-8E9D-BE23-232D-779CACB41BC6}"/>
                  </a:ext>
                </a:extLst>
              </p14:cNvPr>
              <p14:cNvContentPartPr/>
              <p14:nvPr/>
            </p14:nvContentPartPr>
            <p14:xfrm>
              <a:off x="9907277" y="922708"/>
              <a:ext cx="360" cy="360"/>
            </p14:xfrm>
          </p:contentPart>
        </mc:Choice>
        <mc:Fallback>
          <p:pic>
            <p:nvPicPr>
              <p:cNvPr id="47" name="Tinta 46">
                <a:extLst>
                  <a:ext uri="{FF2B5EF4-FFF2-40B4-BE49-F238E27FC236}">
                    <a16:creationId xmlns:a16="http://schemas.microsoft.com/office/drawing/2014/main" id="{314C52D1-8E9D-BE23-232D-779CACB41BC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889277" y="814708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6">
            <p14:nvContentPartPr>
              <p14:cNvPr id="48" name="Tinta 47">
                <a:extLst>
                  <a:ext uri="{FF2B5EF4-FFF2-40B4-BE49-F238E27FC236}">
                    <a16:creationId xmlns:a16="http://schemas.microsoft.com/office/drawing/2014/main" id="{DC625991-641B-6218-2136-1814DF125991}"/>
                  </a:ext>
                </a:extLst>
              </p14:cNvPr>
              <p14:cNvContentPartPr/>
              <p14:nvPr/>
            </p14:nvContentPartPr>
            <p14:xfrm>
              <a:off x="9907277" y="922708"/>
              <a:ext cx="360" cy="360"/>
            </p14:xfrm>
          </p:contentPart>
        </mc:Choice>
        <mc:Fallback>
          <p:pic>
            <p:nvPicPr>
              <p:cNvPr id="48" name="Tinta 47">
                <a:extLst>
                  <a:ext uri="{FF2B5EF4-FFF2-40B4-BE49-F238E27FC236}">
                    <a16:creationId xmlns:a16="http://schemas.microsoft.com/office/drawing/2014/main" id="{DC625991-641B-6218-2136-1814DF12599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889277" y="814708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7">
            <p14:nvContentPartPr>
              <p14:cNvPr id="49" name="Tinta 48">
                <a:extLst>
                  <a:ext uri="{FF2B5EF4-FFF2-40B4-BE49-F238E27FC236}">
                    <a16:creationId xmlns:a16="http://schemas.microsoft.com/office/drawing/2014/main" id="{5DC8C9EE-6AAD-50B1-CFD7-0AA74CE60316}"/>
                  </a:ext>
                </a:extLst>
              </p14:cNvPr>
              <p14:cNvContentPartPr/>
              <p14:nvPr/>
            </p14:nvContentPartPr>
            <p14:xfrm>
              <a:off x="9907277" y="922708"/>
              <a:ext cx="360" cy="360"/>
            </p14:xfrm>
          </p:contentPart>
        </mc:Choice>
        <mc:Fallback>
          <p:pic>
            <p:nvPicPr>
              <p:cNvPr id="49" name="Tinta 48">
                <a:extLst>
                  <a:ext uri="{FF2B5EF4-FFF2-40B4-BE49-F238E27FC236}">
                    <a16:creationId xmlns:a16="http://schemas.microsoft.com/office/drawing/2014/main" id="{5DC8C9EE-6AAD-50B1-CFD7-0AA74CE6031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889277" y="814708"/>
                <a:ext cx="36000" cy="216000"/>
              </a:xfrm>
              <a:prstGeom prst="rect">
                <a:avLst/>
              </a:prstGeom>
            </p:spPr>
          </p:pic>
        </mc:Fallback>
      </mc:AlternateContent>
      <p:sp>
        <p:nvSpPr>
          <p:cNvPr id="7" name="CaixaDeTexto 6">
            <a:extLst>
              <a:ext uri="{FF2B5EF4-FFF2-40B4-BE49-F238E27FC236}">
                <a16:creationId xmlns:a16="http://schemas.microsoft.com/office/drawing/2014/main" id="{DFD3CFCE-C3DD-85D9-C4B8-E1197BC96BE0}"/>
              </a:ext>
            </a:extLst>
          </p:cNvPr>
          <p:cNvSpPr txBox="1"/>
          <p:nvPr/>
        </p:nvSpPr>
        <p:spPr>
          <a:xfrm>
            <a:off x="661404" y="288671"/>
            <a:ext cx="3403600" cy="482633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defPPr>
              <a:defRPr lang="pt-BR"/>
            </a:defPPr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i="1">
                <a:solidFill>
                  <a:srgbClr val="03572F"/>
                </a:solidFill>
                <a:latin typeface="+mj-lt"/>
                <a:cs typeface="Poppins" panose="00000500000000000000" pitchFamily="2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pt-BR" b="1" dirty="0">
                <a:solidFill>
                  <a:srgbClr val="247C2C"/>
                </a:solidFill>
              </a:rPr>
              <a:t>NOME DO TÓPICO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24C22B2C-1FA6-4974-98BD-DEDB68400028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8713292" y="5929447"/>
            <a:ext cx="3248007" cy="847455"/>
          </a:xfrm>
          <a:prstGeom prst="rect">
            <a:avLst/>
          </a:prstGeom>
        </p:spPr>
      </p:pic>
      <p:pic>
        <p:nvPicPr>
          <p:cNvPr id="4" name="Gráfico 3" descr="Folha com preenchimento sólido">
            <a:extLst>
              <a:ext uri="{FF2B5EF4-FFF2-40B4-BE49-F238E27FC236}">
                <a16:creationId xmlns:a16="http://schemas.microsoft.com/office/drawing/2014/main" id="{E424D640-239D-DF03-77F4-4A61AE9CAFE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12750" y="317429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9271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B26F07D-C463-9C09-DDB5-70D1D12CEE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Espaço Reservado para Rodapé 19">
            <a:extLst>
              <a:ext uri="{FF2B5EF4-FFF2-40B4-BE49-F238E27FC236}">
                <a16:creationId xmlns:a16="http://schemas.microsoft.com/office/drawing/2014/main" id="{835EE4F1-585B-5117-1170-0837DF4AE948}"/>
              </a:ext>
            </a:extLst>
          </p:cNvPr>
          <p:cNvSpPr>
            <a:spLocks noGrp="1"/>
          </p:cNvSpPr>
          <p:nvPr>
            <p:ph type="ftr" sz="quarter" idx="28"/>
          </p:nvPr>
        </p:nvSpPr>
        <p:spPr>
          <a:xfrm>
            <a:off x="3754438" y="6170613"/>
            <a:ext cx="4114800" cy="365125"/>
          </a:xfrm>
        </p:spPr>
        <p:txBody>
          <a:bodyPr/>
          <a:lstStyle/>
          <a:p>
            <a:pPr>
              <a:defRPr/>
            </a:pPr>
            <a:r>
              <a:rPr lang="pt-BR" noProof="1"/>
              <a:t>* De acordo com uma pesquisa </a:t>
            </a:r>
          </a:p>
        </p:txBody>
      </p:sp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4">
            <p14:nvContentPartPr>
              <p14:cNvPr id="47" name="Tinta 46">
                <a:extLst>
                  <a:ext uri="{FF2B5EF4-FFF2-40B4-BE49-F238E27FC236}">
                    <a16:creationId xmlns:a16="http://schemas.microsoft.com/office/drawing/2014/main" id="{DEBA81D7-8743-C750-5447-9CFD1CE3CAE5}"/>
                  </a:ext>
                </a:extLst>
              </p14:cNvPr>
              <p14:cNvContentPartPr/>
              <p14:nvPr/>
            </p14:nvContentPartPr>
            <p14:xfrm>
              <a:off x="9907277" y="922708"/>
              <a:ext cx="360" cy="360"/>
            </p14:xfrm>
          </p:contentPart>
        </mc:Choice>
        <mc:Fallback>
          <p:pic>
            <p:nvPicPr>
              <p:cNvPr id="47" name="Tinta 46">
                <a:extLst>
                  <a:ext uri="{FF2B5EF4-FFF2-40B4-BE49-F238E27FC236}">
                    <a16:creationId xmlns:a16="http://schemas.microsoft.com/office/drawing/2014/main" id="{DEBA81D7-8743-C750-5447-9CFD1CE3CAE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889277" y="814708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6">
            <p14:nvContentPartPr>
              <p14:cNvPr id="48" name="Tinta 47">
                <a:extLst>
                  <a:ext uri="{FF2B5EF4-FFF2-40B4-BE49-F238E27FC236}">
                    <a16:creationId xmlns:a16="http://schemas.microsoft.com/office/drawing/2014/main" id="{6C95FC1B-D938-BACB-97F5-19E20C283296}"/>
                  </a:ext>
                </a:extLst>
              </p14:cNvPr>
              <p14:cNvContentPartPr/>
              <p14:nvPr/>
            </p14:nvContentPartPr>
            <p14:xfrm>
              <a:off x="9907277" y="922708"/>
              <a:ext cx="360" cy="360"/>
            </p14:xfrm>
          </p:contentPart>
        </mc:Choice>
        <mc:Fallback>
          <p:pic>
            <p:nvPicPr>
              <p:cNvPr id="48" name="Tinta 47">
                <a:extLst>
                  <a:ext uri="{FF2B5EF4-FFF2-40B4-BE49-F238E27FC236}">
                    <a16:creationId xmlns:a16="http://schemas.microsoft.com/office/drawing/2014/main" id="{6C95FC1B-D938-BACB-97F5-19E20C28329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889277" y="814708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7">
            <p14:nvContentPartPr>
              <p14:cNvPr id="49" name="Tinta 48">
                <a:extLst>
                  <a:ext uri="{FF2B5EF4-FFF2-40B4-BE49-F238E27FC236}">
                    <a16:creationId xmlns:a16="http://schemas.microsoft.com/office/drawing/2014/main" id="{7E39DE3C-9609-A2CA-EDE0-2C6AEF847D65}"/>
                  </a:ext>
                </a:extLst>
              </p14:cNvPr>
              <p14:cNvContentPartPr/>
              <p14:nvPr/>
            </p14:nvContentPartPr>
            <p14:xfrm>
              <a:off x="9907277" y="922708"/>
              <a:ext cx="360" cy="360"/>
            </p14:xfrm>
          </p:contentPart>
        </mc:Choice>
        <mc:Fallback>
          <p:pic>
            <p:nvPicPr>
              <p:cNvPr id="49" name="Tinta 48">
                <a:extLst>
                  <a:ext uri="{FF2B5EF4-FFF2-40B4-BE49-F238E27FC236}">
                    <a16:creationId xmlns:a16="http://schemas.microsoft.com/office/drawing/2014/main" id="{7E39DE3C-9609-A2CA-EDE0-2C6AEF847D6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889277" y="814708"/>
                <a:ext cx="36000" cy="216000"/>
              </a:xfrm>
              <a:prstGeom prst="rect">
                <a:avLst/>
              </a:prstGeom>
            </p:spPr>
          </p:pic>
        </mc:Fallback>
      </mc:AlternateContent>
      <p:sp>
        <p:nvSpPr>
          <p:cNvPr id="7" name="CaixaDeTexto 6">
            <a:extLst>
              <a:ext uri="{FF2B5EF4-FFF2-40B4-BE49-F238E27FC236}">
                <a16:creationId xmlns:a16="http://schemas.microsoft.com/office/drawing/2014/main" id="{CFC16F98-3B49-2D79-0659-BB874656B0A7}"/>
              </a:ext>
            </a:extLst>
          </p:cNvPr>
          <p:cNvSpPr txBox="1"/>
          <p:nvPr/>
        </p:nvSpPr>
        <p:spPr>
          <a:xfrm>
            <a:off x="661404" y="288671"/>
            <a:ext cx="3403600" cy="482633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defPPr>
              <a:defRPr lang="pt-BR"/>
            </a:defPPr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i="1">
                <a:solidFill>
                  <a:srgbClr val="03572F"/>
                </a:solidFill>
                <a:latin typeface="+mj-lt"/>
                <a:cs typeface="Poppins" panose="00000500000000000000" pitchFamily="2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pt-BR" b="1" dirty="0">
                <a:solidFill>
                  <a:srgbClr val="247C2C"/>
                </a:solidFill>
              </a:rPr>
              <a:t>NOME DO TÓPICO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99342E0A-9CF0-4242-8CA7-46765366859D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8713292" y="5929447"/>
            <a:ext cx="3248007" cy="847455"/>
          </a:xfrm>
          <a:prstGeom prst="rect">
            <a:avLst/>
          </a:prstGeom>
        </p:spPr>
      </p:pic>
      <p:pic>
        <p:nvPicPr>
          <p:cNvPr id="4" name="Gráfico 3" descr="Folha com preenchimento sólido">
            <a:extLst>
              <a:ext uri="{FF2B5EF4-FFF2-40B4-BE49-F238E27FC236}">
                <a16:creationId xmlns:a16="http://schemas.microsoft.com/office/drawing/2014/main" id="{999C12B2-060D-0153-5966-E9950AAE94D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12750" y="317429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4925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8EEFF7B-9E0C-0503-D3FD-C2CE95FDDA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58AD6CEA-142C-7A32-55FA-AA8F3594315A}"/>
              </a:ext>
            </a:extLst>
          </p:cNvPr>
          <p:cNvSpPr txBox="1">
            <a:spLocks noChangeArrowheads="1"/>
          </p:cNvSpPr>
          <p:nvPr/>
        </p:nvSpPr>
        <p:spPr>
          <a:xfrm>
            <a:off x="591277" y="1491922"/>
            <a:ext cx="6698711" cy="1785978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altLang="pt-BR" sz="6000" b="1" noProof="1">
                <a:solidFill>
                  <a:srgbClr val="03572F"/>
                </a:solidFill>
                <a:latin typeface="Aptos ExtraBold" panose="020B0004020202020204" pitchFamily="34" charset="0"/>
                <a:cs typeface="Aharoni" panose="020F0502020204030204" pitchFamily="2" charset="-79"/>
              </a:rPr>
              <a:t>OBRIGADO(A)</a:t>
            </a:r>
          </a:p>
          <a:p>
            <a:r>
              <a:rPr lang="pt-BR" altLang="pt-BR" sz="6000" b="1" noProof="1">
                <a:solidFill>
                  <a:srgbClr val="03572F"/>
                </a:solidFill>
                <a:latin typeface="Aptos ExtraBold" panose="020B0004020202020204" pitchFamily="34" charset="0"/>
                <a:cs typeface="Aharoni" panose="020F0502020204030204" pitchFamily="2" charset="-79"/>
              </a:rPr>
              <a:t>PELA ATENÇÃO!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49526000-A299-7C2E-DC88-0CCF8A5794A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60720" y="254956"/>
            <a:ext cx="4133797" cy="1078572"/>
          </a:xfrm>
          <a:prstGeom prst="rect">
            <a:avLst/>
          </a:prstGeom>
        </p:spPr>
      </p:pic>
      <p:sp>
        <p:nvSpPr>
          <p:cNvPr id="6" name="Subtítulo 2">
            <a:extLst>
              <a:ext uri="{FF2B5EF4-FFF2-40B4-BE49-F238E27FC236}">
                <a16:creationId xmlns:a16="http://schemas.microsoft.com/office/drawing/2014/main" id="{C80A30E1-0C16-DBB7-536C-26B12C65D458}"/>
              </a:ext>
            </a:extLst>
          </p:cNvPr>
          <p:cNvSpPr txBox="1">
            <a:spLocks noChangeArrowheads="1"/>
          </p:cNvSpPr>
          <p:nvPr/>
        </p:nvSpPr>
        <p:spPr>
          <a:xfrm>
            <a:off x="1023143" y="3498214"/>
            <a:ext cx="5495554" cy="1463069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pt-BR" altLang="pt-BR" sz="2500" i="1" noProof="1">
                <a:solidFill>
                  <a:srgbClr val="03572F"/>
                </a:solidFill>
                <a:latin typeface="+mj-lt"/>
                <a:cs typeface="Poppins" panose="00000500000000000000" pitchFamily="2" charset="0"/>
              </a:rPr>
              <a:t>Nome do autor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pt-BR" altLang="pt-BR" sz="2500" i="1" noProof="1">
                <a:solidFill>
                  <a:srgbClr val="03572F"/>
                </a:solidFill>
                <a:latin typeface="+mj-lt"/>
                <a:cs typeface="Poppins" panose="00000500000000000000" pitchFamily="2" charset="0"/>
              </a:rPr>
              <a:t>E-mail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pt-BR" altLang="pt-BR" sz="2500" i="1" noProof="1">
                <a:solidFill>
                  <a:srgbClr val="03572F"/>
                </a:solidFill>
                <a:latin typeface="+mj-lt"/>
                <a:cs typeface="Poppins" panose="00000500000000000000" pitchFamily="2" charset="0"/>
              </a:rPr>
              <a:t>Redes sociais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pt-BR" altLang="pt-BR" sz="2500" i="1" noProof="1">
              <a:solidFill>
                <a:srgbClr val="03572F"/>
              </a:solidFill>
              <a:latin typeface="+mj-lt"/>
              <a:cs typeface="Poppins" panose="00000500000000000000" pitchFamily="2" charset="0"/>
            </a:endParaRPr>
          </a:p>
        </p:txBody>
      </p:sp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D392906A-ABF1-803A-2DBF-CE79B1FCB457}"/>
              </a:ext>
            </a:extLst>
          </p:cNvPr>
          <p:cNvCxnSpPr>
            <a:cxnSpLocks/>
          </p:cNvCxnSpPr>
          <p:nvPr/>
        </p:nvCxnSpPr>
        <p:spPr>
          <a:xfrm>
            <a:off x="703831" y="3346962"/>
            <a:ext cx="5869858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3">
                    <a:lumMod val="67000"/>
                  </a:schemeClr>
                </a:gs>
                <a:gs pos="48000">
                  <a:schemeClr val="accent3">
                    <a:lumMod val="97000"/>
                    <a:lumOff val="3000"/>
                  </a:schemeClr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13500000" scaled="1"/>
              <a:tileRect/>
            </a:gra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4" name="Gráfico 3" descr="Folha com preenchimento sólido">
            <a:extLst>
              <a:ext uri="{FF2B5EF4-FFF2-40B4-BE49-F238E27FC236}">
                <a16:creationId xmlns:a16="http://schemas.microsoft.com/office/drawing/2014/main" id="{D6F4B949-526A-9F57-82C4-094DE08D700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4803" y="3505357"/>
            <a:ext cx="366552" cy="366552"/>
          </a:xfrm>
          <a:prstGeom prst="rect">
            <a:avLst/>
          </a:prstGeom>
        </p:spPr>
      </p:pic>
      <p:pic>
        <p:nvPicPr>
          <p:cNvPr id="7" name="Gráfico 6" descr="Folha com preenchimento sólido">
            <a:extLst>
              <a:ext uri="{FF2B5EF4-FFF2-40B4-BE49-F238E27FC236}">
                <a16:creationId xmlns:a16="http://schemas.microsoft.com/office/drawing/2014/main" id="{49D3BE4C-5381-624D-7FD4-BCCAD426289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4803" y="4012563"/>
            <a:ext cx="366552" cy="366552"/>
          </a:xfrm>
          <a:prstGeom prst="rect">
            <a:avLst/>
          </a:prstGeom>
        </p:spPr>
      </p:pic>
      <p:pic>
        <p:nvPicPr>
          <p:cNvPr id="8" name="Gráfico 7" descr="Folha com preenchimento sólido">
            <a:extLst>
              <a:ext uri="{FF2B5EF4-FFF2-40B4-BE49-F238E27FC236}">
                <a16:creationId xmlns:a16="http://schemas.microsoft.com/office/drawing/2014/main" id="{AA08130E-5151-472D-6766-BA6A4B0D457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4803" y="4481782"/>
            <a:ext cx="366552" cy="366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42554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F44C90D-2A62-4985-9618-3460247437B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88A2F88-55C5-4ED1-9541-807C65424763}">
  <ds:schemaRefs>
    <ds:schemaRef ds:uri="http://schemas.microsoft.com/office/infopath/2007/PartnerControls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purl.org/dc/elements/1.1/"/>
    <ds:schemaRef ds:uri="71af3243-3dd4-4a8d-8c0d-dd76da1f02a5"/>
    <ds:schemaRef ds:uri="http://schemas.microsoft.com/office/2006/metadata/properties"/>
    <ds:schemaRef ds:uri="16c05727-aa75-4e4a-9b5f-8a80a1165891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B61EAB5F-88FC-4FAE-AE3C-037A3C365EB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79</Words>
  <Application>Microsoft Office PowerPoint</Application>
  <PresentationFormat>Widescreen</PresentationFormat>
  <Paragraphs>19</Paragraphs>
  <Slides>6</Slides>
  <Notes>4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</vt:i4>
      </vt:variant>
    </vt:vector>
  </HeadingPairs>
  <TitlesOfParts>
    <vt:vector size="12" baseType="lpstr">
      <vt:lpstr>Aptos</vt:lpstr>
      <vt:lpstr>Aptos Display</vt:lpstr>
      <vt:lpstr>Aptos ExtraBold</vt:lpstr>
      <vt:lpstr>Arial</vt:lpstr>
      <vt:lpstr>Calibri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da apresentação</dc:title>
  <dc:creator/>
  <cp:lastModifiedBy/>
  <cp:revision>16</cp:revision>
  <dcterms:created xsi:type="dcterms:W3CDTF">2019-11-27T16:18:32Z</dcterms:created>
  <dcterms:modified xsi:type="dcterms:W3CDTF">2026-09-25T18:26:09Z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