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6EF8"/>
    <a:srgbClr val="F1443D"/>
    <a:srgbClr val="328E6B"/>
    <a:srgbClr val="D67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55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2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200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481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463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724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42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1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65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81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3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39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7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2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15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07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C4F6-0FA7-4C2B-AAF5-5B994441231F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02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8F87C3-AEC4-88F8-707A-4D67446CA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513250"/>
            <a:ext cx="7766936" cy="91575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1443D"/>
                </a:solidFill>
              </a:rPr>
              <a:t>Título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5040EF-935F-AA3A-E838-BEE065FB9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14812"/>
            <a:ext cx="7590281" cy="91575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036EF8"/>
                </a:solidFill>
              </a:rPr>
              <a:t>Autores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586C31E-3FAA-A1F0-34E5-3E04DFBD5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4282" y="423523"/>
            <a:ext cx="1798184" cy="8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1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58A13058-C9CD-5442-C7C4-6359C0245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67E61E-5798-473F-A41D-45F49BBBE6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4282" y="423523"/>
            <a:ext cx="1798184" cy="8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22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BD799-824E-4ED0-3A70-0A006112D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AC866B77-4CBB-60EC-ECE5-CCF8FE614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40BF9FC-5004-DBC3-CACC-90F30890E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4282" y="423523"/>
            <a:ext cx="1798184" cy="8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0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38EE-7499-37CC-CE52-3602A227A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2E15D9A7-3E31-3694-38B0-547335A46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04E746F-E2AA-D2F4-9519-956DEC80D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4282" y="423523"/>
            <a:ext cx="1798184" cy="8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93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F673AE1-EA1F-A61E-AA60-DA73F0C30C06}"/>
              </a:ext>
            </a:extLst>
          </p:cNvPr>
          <p:cNvSpPr/>
          <p:nvPr/>
        </p:nvSpPr>
        <p:spPr>
          <a:xfrm>
            <a:off x="1716741" y="1347231"/>
            <a:ext cx="87585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0" cap="none" spc="0" dirty="0">
                <a:ln w="0"/>
                <a:solidFill>
                  <a:schemeClr val="accent1"/>
                </a:solidFill>
                <a:effectLst>
                  <a:reflection blurRad="6350" stA="53000" endA="300" endPos="35500" dir="5400000" sy="-90000" algn="bl" rotWithShape="0"/>
                </a:effectLst>
              </a:rPr>
              <a:t>Agradeço pela atenção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EC79CB66-DD3C-CA38-E70D-80CD80666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8396" y="3429000"/>
            <a:ext cx="332159" cy="379610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F4FD69CE-E95A-04C6-7B64-FCA1923401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98395" y="4015947"/>
            <a:ext cx="332159" cy="332159"/>
          </a:xfrm>
          <a:prstGeom prst="rect">
            <a:avLst/>
          </a:prstGeom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id="{98B753FC-F341-FE5B-A031-6D755D6F7C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198394" y="4555444"/>
            <a:ext cx="332158" cy="37961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9D42E19-ADCF-A700-6DCD-2460F11A0CF4}"/>
              </a:ext>
            </a:extLst>
          </p:cNvPr>
          <p:cNvSpPr txBox="1"/>
          <p:nvPr/>
        </p:nvSpPr>
        <p:spPr>
          <a:xfrm>
            <a:off x="1726549" y="3439278"/>
            <a:ext cx="398526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90DFF6F-767B-F548-4DB2-23C77BA7F452}"/>
              </a:ext>
            </a:extLst>
          </p:cNvPr>
          <p:cNvSpPr txBox="1"/>
          <p:nvPr/>
        </p:nvSpPr>
        <p:spPr>
          <a:xfrm>
            <a:off x="1726549" y="3989052"/>
            <a:ext cx="39852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105A0E9-FCA0-760E-6843-A7ABA239D9FC}"/>
              </a:ext>
            </a:extLst>
          </p:cNvPr>
          <p:cNvSpPr txBox="1"/>
          <p:nvPr/>
        </p:nvSpPr>
        <p:spPr>
          <a:xfrm>
            <a:off x="1726549" y="4570861"/>
            <a:ext cx="39852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Redes</a:t>
            </a: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Sociais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444C8BBC-D20D-4D55-AC6C-821EB57E20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4282" y="423523"/>
            <a:ext cx="1798184" cy="8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5343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Personalizada 1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1443D"/>
      </a:accent1>
      <a:accent2>
        <a:srgbClr val="036EF8"/>
      </a:accent2>
      <a:accent3>
        <a:srgbClr val="E6B91E"/>
      </a:accent3>
      <a:accent4>
        <a:srgbClr val="036EF8"/>
      </a:accent4>
      <a:accent5>
        <a:srgbClr val="036EF8"/>
      </a:accent5>
      <a:accent6>
        <a:srgbClr val="F1443D"/>
      </a:accent6>
      <a:hlink>
        <a:srgbClr val="F1443D"/>
      </a:hlink>
      <a:folHlink>
        <a:srgbClr val="036EF8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26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Facetado</vt:lpstr>
      <vt:lpstr>Título da Apresentação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Leonardo Lucena</dc:creator>
  <cp:lastModifiedBy>Leonardo Lucena</cp:lastModifiedBy>
  <cp:revision>15</cp:revision>
  <dcterms:created xsi:type="dcterms:W3CDTF">2023-01-25T15:38:01Z</dcterms:created>
  <dcterms:modified xsi:type="dcterms:W3CDTF">2026-05-14T14:45:22Z</dcterms:modified>
</cp:coreProperties>
</file>