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>
        <p:scale>
          <a:sx n="33" d="100"/>
          <a:sy n="33" d="100"/>
        </p:scale>
        <p:origin x="1236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306152-04C8-08EF-4770-4BA4DD0019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ABA6090-986E-70DD-4FCD-90BC97166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5E19FF-DDF7-0B5C-5D36-F1E605772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30E4-934D-40D6-B9B3-1EDBF4B51B9D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FCDC2E-D1FE-D0CA-8933-4FC792969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AFCFA7-392A-7C4B-69CC-063C93B78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A3B-AE42-40DB-AEF0-8A8CFA03B8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2658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CCFF30-6624-F684-2D92-9710F0946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FEFD3A-8B85-32F4-09A2-F6530DABE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D6775C-A5A3-03DF-5146-30C473B1B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30E4-934D-40D6-B9B3-1EDBF4B51B9D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1CAF43-139D-F659-FDF6-CABF3178F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455DE4-996C-21B3-98A7-0B69849BB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A3B-AE42-40DB-AEF0-8A8CFA03B8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908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E83925-3289-A35D-B76F-29729F07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84A4426-F07E-1C6B-087C-33446C0830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0F986F-1EC2-BD59-A486-24F598FFE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30E4-934D-40D6-B9B3-1EDBF4B51B9D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586CAC-FC59-8360-7555-7C5C84D25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AA66E7-026F-9EEF-377F-C9EC0610B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A3B-AE42-40DB-AEF0-8A8CFA03B8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951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D7F881-F8EC-DCA0-BA9D-866D24BA9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A9CCED-2B1B-20CE-1080-0781713F96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64030A-71CE-FA39-4EAB-F4B8E8D41E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975D592-2FCC-C4D0-ED6B-AE15D2E08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30E4-934D-40D6-B9B3-1EDBF4B51B9D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98D488E-AE38-63D4-044A-3688397CA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9B581B1-5215-1F53-4B80-96C89730F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A3B-AE42-40DB-AEF0-8A8CFA03B8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140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1540F5-3398-2CFF-A5D9-F786BA11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CBE7913-56FE-D9A6-A04E-F7AB80CB5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1F8BCBE-C5FE-93E3-9803-9843476450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DD1F4BE-0D88-3C9B-EDC0-E3C7D86BED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E22CA69-F9C1-1355-A398-BA395B2A26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E5B96DF-C25E-250D-956A-166E994C0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30E4-934D-40D6-B9B3-1EDBF4B51B9D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7FCF1FA-504E-B817-6BFB-2D2FDDCE8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585745A-7FEC-B063-657C-EB6671B66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A3B-AE42-40DB-AEF0-8A8CFA03B8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3243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EEF806-6035-B51A-5A31-D0D0EE4B5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A8D0D04-F3DC-D3E2-D4BE-E1821E0F7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30E4-934D-40D6-B9B3-1EDBF4B51B9D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986CDA2-5828-9DC0-4700-33E3279F6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6C25ADD-240C-2EA8-ABE3-93BE1CB89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A3B-AE42-40DB-AEF0-8A8CFA03B8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4872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EB817E1-BCC1-7BC7-4103-59423BC48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30E4-934D-40D6-B9B3-1EDBF4B51B9D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8DFF59D-D374-AA74-55DD-CE4AC1D8B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8A70957-1228-FE6C-87BF-35DE060F9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A3B-AE42-40DB-AEF0-8A8CFA03B8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500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21CD1D-1271-9DEF-703F-262A29460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735FF6-D581-ACEC-948D-CAA3F3376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4223014-7DC8-D8DF-9B44-9ACDBC97D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859B85C-5D6F-C35F-A802-0740155E6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30E4-934D-40D6-B9B3-1EDBF4B51B9D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C7A642F-EDD7-5431-0FCD-9E3254686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BAC53D-354A-A075-CAB3-AB237E3C2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A3B-AE42-40DB-AEF0-8A8CFA03B8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551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48CC4-92FE-3FE0-83C6-19F11496E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7D43262-A870-106A-F9EB-B5AB59B5B1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9DA9C7F-7026-144B-911E-8FB6A7B58C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E1CFF97-9F50-A8B3-F573-2C71CAB1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30E4-934D-40D6-B9B3-1EDBF4B51B9D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AF7C04-1893-CC3E-78BA-45113B328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C834A40-39F5-F54C-12ED-E9C23CD20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A3B-AE42-40DB-AEF0-8A8CFA03B8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356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1EFC59-B4BE-53B3-0681-B3AAE9CA6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094489E-C871-399E-91E2-B651DC65AF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FC1D2C-549C-DF18-FD91-3A098552C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30E4-934D-40D6-B9B3-1EDBF4B51B9D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2D729E-FB34-F761-BD62-A716AF964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65D0BD-94DD-9A39-5533-B4CFBDAD2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A3B-AE42-40DB-AEF0-8A8CFA03B8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421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13BBEB8-DAD4-D1E8-1EAB-6523646FCD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212500D-A123-C85D-5907-C4608C08AF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C88C87-CE67-A3DD-80A0-6A5E56E7D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30E4-934D-40D6-B9B3-1EDBF4B51B9D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ED15C3-E533-2EB1-597B-6F5CF674C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10E08F-22A7-46A1-5124-47EBA83FF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A3B-AE42-40DB-AEF0-8A8CFA03B8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123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C6ACFCD-EEBC-189C-165F-C2162FF29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0911E70-E83F-49D7-56CF-76C29B08A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7F8F79-D12A-9553-132C-9665334EF0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830E4-934D-40D6-B9B3-1EDBF4B51B9D}" type="datetimeFigureOut">
              <a:rPr lang="pt-BR" smtClean="0"/>
              <a:t>24/11/2025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D5535C-70A2-BCE9-1EA7-AF994164BB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D1B9DC-115D-D982-DFEE-C9679047D5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5EA3B-AE42-40DB-AEF0-8A8CFA03B8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8428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57F238-8577-B639-15D5-9AB8D2767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25183"/>
            <a:ext cx="9144000" cy="984779"/>
          </a:xfrm>
        </p:spPr>
        <p:txBody>
          <a:bodyPr/>
          <a:lstStyle/>
          <a:p>
            <a:r>
              <a:rPr lang="pt-BR" dirty="0"/>
              <a:t>Título da Apresentação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52A708E-EE90-81E2-2B61-2BA7A28227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482282"/>
          </a:xfrm>
        </p:spPr>
        <p:txBody>
          <a:bodyPr/>
          <a:lstStyle/>
          <a:p>
            <a:r>
              <a:rPr lang="pt-BR" dirty="0"/>
              <a:t>Autores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885B429-203B-AA8D-01C7-1D40D36E8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120" y="397160"/>
            <a:ext cx="3436066" cy="98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688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57F238-8577-B639-15D5-9AB8D2767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2753" y="567856"/>
            <a:ext cx="7425967" cy="643385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Nome do Tópico/Assunto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885B429-203B-AA8D-01C7-1D40D36E8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120" y="397160"/>
            <a:ext cx="3436066" cy="98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910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57F238-8577-B639-15D5-9AB8D2767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2753" y="567856"/>
            <a:ext cx="7425967" cy="643385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Nome do Tópico/Assunto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885B429-203B-AA8D-01C7-1D40D36E8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120" y="397160"/>
            <a:ext cx="3436066" cy="98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049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57F238-8577-B639-15D5-9AB8D2767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2753" y="567856"/>
            <a:ext cx="7425967" cy="643385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Nome do Tópico/Assunto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885B429-203B-AA8D-01C7-1D40D36E8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120" y="397160"/>
            <a:ext cx="3436066" cy="98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44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57F238-8577-B639-15D5-9AB8D2767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3412" y="3160683"/>
            <a:ext cx="9537293" cy="643385"/>
          </a:xfrm>
        </p:spPr>
        <p:txBody>
          <a:bodyPr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pt-BR" sz="7200" b="0" i="0" u="none" strike="noStrike" cap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Obrigado pela atenção! </a:t>
            </a:r>
            <a:endParaRPr lang="pt-BR" sz="2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885B429-203B-AA8D-01C7-1D40D36E8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499" y="560116"/>
            <a:ext cx="5917002" cy="1695815"/>
          </a:xfrm>
          <a:prstGeom prst="rect">
            <a:avLst/>
          </a:prstGeom>
        </p:spPr>
      </p:pic>
      <p:sp>
        <p:nvSpPr>
          <p:cNvPr id="3" name="Google Shape;150;p5">
            <a:extLst>
              <a:ext uri="{FF2B5EF4-FFF2-40B4-BE49-F238E27FC236}">
                <a16:creationId xmlns:a16="http://schemas.microsoft.com/office/drawing/2014/main" id="{AF99D8C8-AF97-5A11-527E-3EA479F00C52}"/>
              </a:ext>
            </a:extLst>
          </p:cNvPr>
          <p:cNvSpPr txBox="1"/>
          <p:nvPr/>
        </p:nvSpPr>
        <p:spPr>
          <a:xfrm>
            <a:off x="5454491" y="4217304"/>
            <a:ext cx="33147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apresentador</a:t>
            </a:r>
            <a:endParaRPr sz="1400" b="0" i="0" u="none" strike="noStrike" cap="none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51;p5">
            <a:extLst>
              <a:ext uri="{FF2B5EF4-FFF2-40B4-BE49-F238E27FC236}">
                <a16:creationId xmlns:a16="http://schemas.microsoft.com/office/drawing/2014/main" id="{0C9F5512-1423-7344-842E-02FD1B5CABCF}"/>
              </a:ext>
            </a:extLst>
          </p:cNvPr>
          <p:cNvSpPr txBox="1"/>
          <p:nvPr/>
        </p:nvSpPr>
        <p:spPr>
          <a:xfrm>
            <a:off x="5493214" y="4660428"/>
            <a:ext cx="33147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E-mail</a:t>
            </a:r>
            <a:endParaRPr sz="1400" b="0" i="0" u="none" strike="noStrike" cap="none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" name="Google Shape;152;p5" descr="Ícone de Pessoa">
            <a:extLst>
              <a:ext uri="{FF2B5EF4-FFF2-40B4-BE49-F238E27FC236}">
                <a16:creationId xmlns:a16="http://schemas.microsoft.com/office/drawing/2014/main" id="{76B34619-0932-8138-8FD2-30C5ADC2E0FC}"/>
              </a:ext>
            </a:extLst>
          </p:cNvPr>
          <p:cNvGrpSpPr/>
          <p:nvPr/>
        </p:nvGrpSpPr>
        <p:grpSpPr>
          <a:xfrm>
            <a:off x="5182731" y="4207375"/>
            <a:ext cx="297504" cy="297504"/>
            <a:chOff x="1334697" y="4580661"/>
            <a:chExt cx="360000" cy="360000"/>
          </a:xfrm>
        </p:grpSpPr>
        <p:grpSp>
          <p:nvGrpSpPr>
            <p:cNvPr id="6" name="Google Shape;153;p5">
              <a:extLst>
                <a:ext uri="{FF2B5EF4-FFF2-40B4-BE49-F238E27FC236}">
                  <a16:creationId xmlns:a16="http://schemas.microsoft.com/office/drawing/2014/main" id="{B5BFAB08-8529-6185-246D-1FA66D7E62AE}"/>
                </a:ext>
              </a:extLst>
            </p:cNvPr>
            <p:cNvGrpSpPr/>
            <p:nvPr/>
          </p:nvGrpSpPr>
          <p:grpSpPr>
            <a:xfrm>
              <a:off x="1421014" y="4633770"/>
              <a:ext cx="180974" cy="231459"/>
              <a:chOff x="1443239" y="4633770"/>
              <a:chExt cx="180974" cy="231459"/>
            </a:xfrm>
          </p:grpSpPr>
          <p:sp>
            <p:nvSpPr>
              <p:cNvPr id="8" name="Google Shape;154;p5">
                <a:extLst>
                  <a:ext uri="{FF2B5EF4-FFF2-40B4-BE49-F238E27FC236}">
                    <a16:creationId xmlns:a16="http://schemas.microsoft.com/office/drawing/2014/main" id="{255AA039-D59B-00F8-DE5F-A3CEE4FBBF14}"/>
                  </a:ext>
                </a:extLst>
              </p:cNvPr>
              <p:cNvSpPr/>
              <p:nvPr/>
            </p:nvSpPr>
            <p:spPr>
              <a:xfrm>
                <a:off x="1478479" y="4633770"/>
                <a:ext cx="11430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114300" extrusionOk="0">
                    <a:moveTo>
                      <a:pt x="118110" y="59055"/>
                    </a:moveTo>
                    <a:cubicBezTo>
                      <a:pt x="118110" y="91440"/>
                      <a:pt x="91440" y="118110"/>
                      <a:pt x="59055" y="118110"/>
                    </a:cubicBezTo>
                    <a:cubicBezTo>
                      <a:pt x="26670" y="118110"/>
                      <a:pt x="0" y="91440"/>
                      <a:pt x="0" y="59055"/>
                    </a:cubicBezTo>
                    <a:cubicBezTo>
                      <a:pt x="0" y="26670"/>
                      <a:pt x="26670" y="0"/>
                      <a:pt x="59055" y="0"/>
                    </a:cubicBezTo>
                    <a:cubicBezTo>
                      <a:pt x="91440" y="0"/>
                      <a:pt x="118110" y="25718"/>
                      <a:pt x="118110" y="59055"/>
                    </a:cubicBezTo>
                    <a:close/>
                  </a:path>
                </a:pathLst>
              </a:custGeom>
              <a:noFill/>
              <a:ln w="23800" cap="flat" cmpd="sng">
                <a:solidFill>
                  <a:schemeClr val="accen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endParaRPr sz="1200" b="0" i="0" u="none" strike="noStrike" cap="none">
                  <a:solidFill>
                    <a:schemeClr val="tx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9" name="Google Shape;155;p5">
                <a:extLst>
                  <a:ext uri="{FF2B5EF4-FFF2-40B4-BE49-F238E27FC236}">
                    <a16:creationId xmlns:a16="http://schemas.microsoft.com/office/drawing/2014/main" id="{C923DFB2-28E1-ADF1-5EF0-BF2792716158}"/>
                  </a:ext>
                </a:extLst>
              </p:cNvPr>
              <p:cNvSpPr/>
              <p:nvPr/>
            </p:nvSpPr>
            <p:spPr>
              <a:xfrm>
                <a:off x="1443239" y="4798554"/>
                <a:ext cx="180974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80975" h="66675" extrusionOk="0">
                    <a:moveTo>
                      <a:pt x="0" y="72390"/>
                    </a:moveTo>
                    <a:cubicBezTo>
                      <a:pt x="0" y="20955"/>
                      <a:pt x="41910" y="0"/>
                      <a:pt x="94298" y="0"/>
                    </a:cubicBezTo>
                    <a:cubicBezTo>
                      <a:pt x="146685" y="0"/>
                      <a:pt x="188595" y="20955"/>
                      <a:pt x="188595" y="72390"/>
                    </a:cubicBezTo>
                  </a:path>
                </a:pathLst>
              </a:custGeom>
              <a:noFill/>
              <a:ln w="23800" cap="flat" cmpd="sng">
                <a:solidFill>
                  <a:schemeClr val="accen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endParaRPr sz="1200" b="0" i="0" u="none" strike="noStrike" cap="none">
                  <a:solidFill>
                    <a:schemeClr val="tx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7" name="Google Shape;156;p5">
              <a:extLst>
                <a:ext uri="{FF2B5EF4-FFF2-40B4-BE49-F238E27FC236}">
                  <a16:creationId xmlns:a16="http://schemas.microsoft.com/office/drawing/2014/main" id="{48F6CD89-FA08-6A6E-544C-BB56813682FB}"/>
                </a:ext>
              </a:extLst>
            </p:cNvPr>
            <p:cNvSpPr/>
            <p:nvPr/>
          </p:nvSpPr>
          <p:spPr>
            <a:xfrm>
              <a:off x="1334697" y="4580661"/>
              <a:ext cx="360000" cy="360000"/>
            </a:xfrm>
            <a:custGeom>
              <a:avLst/>
              <a:gdLst/>
              <a:ahLst/>
              <a:cxnLst/>
              <a:rect l="l" t="t" r="r" b="b"/>
              <a:pathLst>
                <a:path w="360000" h="360000" extrusionOk="0">
                  <a:moveTo>
                    <a:pt x="276679" y="0"/>
                  </a:moveTo>
                  <a:lnTo>
                    <a:pt x="360000" y="0"/>
                  </a:ln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83322" y="0"/>
                  </a:ln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1" name="Google Shape;157;p5" descr="Ícone de Email">
            <a:extLst>
              <a:ext uri="{FF2B5EF4-FFF2-40B4-BE49-F238E27FC236}">
                <a16:creationId xmlns:a16="http://schemas.microsoft.com/office/drawing/2014/main" id="{404A906D-DFBD-3E11-4A54-D98C0052D691}"/>
              </a:ext>
            </a:extLst>
          </p:cNvPr>
          <p:cNvGrpSpPr/>
          <p:nvPr/>
        </p:nvGrpSpPr>
        <p:grpSpPr>
          <a:xfrm>
            <a:off x="5196132" y="4660187"/>
            <a:ext cx="297504" cy="297504"/>
            <a:chOff x="1334697" y="5102537"/>
            <a:chExt cx="360000" cy="360000"/>
          </a:xfrm>
        </p:grpSpPr>
        <p:grpSp>
          <p:nvGrpSpPr>
            <p:cNvPr id="12" name="Google Shape;158;p5">
              <a:extLst>
                <a:ext uri="{FF2B5EF4-FFF2-40B4-BE49-F238E27FC236}">
                  <a16:creationId xmlns:a16="http://schemas.microsoft.com/office/drawing/2014/main" id="{45C33B70-3AAB-6A64-3551-E73BF83E38D6}"/>
                </a:ext>
              </a:extLst>
            </p:cNvPr>
            <p:cNvGrpSpPr/>
            <p:nvPr/>
          </p:nvGrpSpPr>
          <p:grpSpPr>
            <a:xfrm>
              <a:off x="1413695" y="5129259"/>
              <a:ext cx="257175" cy="257175"/>
              <a:chOff x="1423220" y="5138784"/>
              <a:chExt cx="257175" cy="257175"/>
            </a:xfrm>
          </p:grpSpPr>
          <p:sp>
            <p:nvSpPr>
              <p:cNvPr id="14" name="Google Shape;159;p5">
                <a:extLst>
                  <a:ext uri="{FF2B5EF4-FFF2-40B4-BE49-F238E27FC236}">
                    <a16:creationId xmlns:a16="http://schemas.microsoft.com/office/drawing/2014/main" id="{E78B2BC6-E2B4-C970-3C70-13E6C147753B}"/>
                  </a:ext>
                </a:extLst>
              </p:cNvPr>
              <p:cNvSpPr/>
              <p:nvPr/>
            </p:nvSpPr>
            <p:spPr>
              <a:xfrm>
                <a:off x="1423220" y="5138784"/>
                <a:ext cx="257175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257175" h="257175" extrusionOk="0">
                    <a:moveTo>
                      <a:pt x="0" y="163664"/>
                    </a:moveTo>
                    <a:lnTo>
                      <a:pt x="163664" y="0"/>
                    </a:lnTo>
                    <a:lnTo>
                      <a:pt x="261323" y="97659"/>
                    </a:lnTo>
                    <a:lnTo>
                      <a:pt x="97659" y="261323"/>
                    </a:lnTo>
                    <a:close/>
                  </a:path>
                </a:pathLst>
              </a:custGeom>
              <a:noFill/>
              <a:ln w="2380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endParaRPr sz="1200" b="0" i="0" u="none" strike="noStrike" cap="none">
                  <a:solidFill>
                    <a:schemeClr val="tx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" name="Google Shape;160;p5">
                <a:extLst>
                  <a:ext uri="{FF2B5EF4-FFF2-40B4-BE49-F238E27FC236}">
                    <a16:creationId xmlns:a16="http://schemas.microsoft.com/office/drawing/2014/main" id="{F3FC7516-4E6D-4FCB-0138-B5ED234BC02E}"/>
                  </a:ext>
                </a:extLst>
              </p:cNvPr>
              <p:cNvSpPr/>
              <p:nvPr/>
            </p:nvSpPr>
            <p:spPr>
              <a:xfrm>
                <a:off x="1427045" y="5144212"/>
                <a:ext cx="16192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161925" h="161925" extrusionOk="0">
                    <a:moveTo>
                      <a:pt x="0" y="162878"/>
                    </a:moveTo>
                    <a:lnTo>
                      <a:pt x="141923" y="135255"/>
                    </a:lnTo>
                    <a:lnTo>
                      <a:pt x="162878" y="0"/>
                    </a:lnTo>
                  </a:path>
                </a:pathLst>
              </a:custGeom>
              <a:noFill/>
              <a:ln w="2380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endParaRPr sz="1200" b="0" i="0" u="none" strike="noStrike" cap="none">
                  <a:solidFill>
                    <a:schemeClr val="tx1"/>
                  </a:solidFill>
                  <a:highlight>
                    <a:srgbClr val="126EAE"/>
                  </a:highlight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13" name="Google Shape;161;p5">
              <a:extLst>
                <a:ext uri="{FF2B5EF4-FFF2-40B4-BE49-F238E27FC236}">
                  <a16:creationId xmlns:a16="http://schemas.microsoft.com/office/drawing/2014/main" id="{28B7C805-9043-43C7-A850-1533882FF2B1}"/>
                </a:ext>
              </a:extLst>
            </p:cNvPr>
            <p:cNvSpPr/>
            <p:nvPr/>
          </p:nvSpPr>
          <p:spPr>
            <a:xfrm>
              <a:off x="1334697" y="5102537"/>
              <a:ext cx="360000" cy="360000"/>
            </a:xfrm>
            <a:custGeom>
              <a:avLst/>
              <a:gdLst/>
              <a:ahLst/>
              <a:cxnLst/>
              <a:rect l="l" t="t" r="r" b="b"/>
              <a:pathLst>
                <a:path w="360000" h="360000" extrusionOk="0">
                  <a:moveTo>
                    <a:pt x="360000" y="172694"/>
                  </a:move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185104" y="0"/>
                  </a:ln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6" name="Google Shape;162;p5">
            <a:extLst>
              <a:ext uri="{FF2B5EF4-FFF2-40B4-BE49-F238E27FC236}">
                <a16:creationId xmlns:a16="http://schemas.microsoft.com/office/drawing/2014/main" id="{CD5C991D-3A28-10C2-F7E4-AFA2E68920A8}"/>
              </a:ext>
            </a:extLst>
          </p:cNvPr>
          <p:cNvGrpSpPr/>
          <p:nvPr/>
        </p:nvGrpSpPr>
        <p:grpSpPr>
          <a:xfrm>
            <a:off x="5174370" y="5085473"/>
            <a:ext cx="3880131" cy="330200"/>
            <a:chOff x="2757488" y="4636284"/>
            <a:chExt cx="3611440" cy="330200"/>
          </a:xfrm>
        </p:grpSpPr>
        <p:sp>
          <p:nvSpPr>
            <p:cNvPr id="17" name="Google Shape;163;p5">
              <a:extLst>
                <a:ext uri="{FF2B5EF4-FFF2-40B4-BE49-F238E27FC236}">
                  <a16:creationId xmlns:a16="http://schemas.microsoft.com/office/drawing/2014/main" id="{018DF473-39BB-EA9A-BFD4-97652DC50C7E}"/>
                </a:ext>
              </a:extLst>
            </p:cNvPr>
            <p:cNvSpPr/>
            <p:nvPr/>
          </p:nvSpPr>
          <p:spPr>
            <a:xfrm>
              <a:off x="2757488" y="4664075"/>
              <a:ext cx="298450" cy="296862"/>
            </a:xfrm>
            <a:custGeom>
              <a:avLst/>
              <a:gdLst/>
              <a:ahLst/>
              <a:cxnLst/>
              <a:rect l="l" t="t" r="r" b="b"/>
              <a:pathLst>
                <a:path w="360000" h="360000" extrusionOk="0">
                  <a:moveTo>
                    <a:pt x="360000" y="172694"/>
                  </a:move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18510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8" name="Google Shape;164;p5">
              <a:extLst>
                <a:ext uri="{FF2B5EF4-FFF2-40B4-BE49-F238E27FC236}">
                  <a16:creationId xmlns:a16="http://schemas.microsoft.com/office/drawing/2014/main" id="{1A15A72E-621A-270D-3B45-EFA771ECB403}"/>
                </a:ext>
              </a:extLst>
            </p:cNvPr>
            <p:cNvSpPr txBox="1"/>
            <p:nvPr/>
          </p:nvSpPr>
          <p:spPr>
            <a:xfrm>
              <a:off x="3054228" y="4636284"/>
              <a:ext cx="3314700" cy="33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pt-BR" sz="1800" b="0" i="0" u="none" strike="noStrike" cap="none">
                  <a:solidFill>
                    <a:schemeClr val="tx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Rede social</a:t>
              </a:r>
              <a:endPara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166;p5">
            <a:extLst>
              <a:ext uri="{FF2B5EF4-FFF2-40B4-BE49-F238E27FC236}">
                <a16:creationId xmlns:a16="http://schemas.microsoft.com/office/drawing/2014/main" id="{69AA836D-D97A-257A-B72E-B40B2D5D6BF5}"/>
              </a:ext>
            </a:extLst>
          </p:cNvPr>
          <p:cNvSpPr/>
          <p:nvPr/>
        </p:nvSpPr>
        <p:spPr>
          <a:xfrm>
            <a:off x="5193025" y="5133902"/>
            <a:ext cx="300300" cy="282600"/>
          </a:xfrm>
          <a:prstGeom prst="rect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5C50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Gráfico 19" descr="Conexões">
            <a:extLst>
              <a:ext uri="{FF2B5EF4-FFF2-40B4-BE49-F238E27FC236}">
                <a16:creationId xmlns:a16="http://schemas.microsoft.com/office/drawing/2014/main" id="{F8F6576D-29FC-4A39-3106-6CA649855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4043" y="5160309"/>
            <a:ext cx="229785" cy="22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699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29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Tema do Office</vt:lpstr>
      <vt:lpstr>Título da Apresentação</vt:lpstr>
      <vt:lpstr>Nome do Tópico/Assunto</vt:lpstr>
      <vt:lpstr>Nome do Tópico/Assunto</vt:lpstr>
      <vt:lpstr>Nome do Tópico/Assunto</vt:lpstr>
      <vt:lpstr>Obrigado pela atenção!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Apresentação</dc:title>
  <dc:creator>Estagiário 01 IME</dc:creator>
  <cp:lastModifiedBy>Estagiário 01 IME</cp:lastModifiedBy>
  <cp:revision>1</cp:revision>
  <dcterms:created xsi:type="dcterms:W3CDTF">2025-11-24T14:36:18Z</dcterms:created>
  <dcterms:modified xsi:type="dcterms:W3CDTF">2025-11-24T14:47:55Z</dcterms:modified>
</cp:coreProperties>
</file>