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gAiU86c5++MwY/HXi1SfmwxCUN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16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326406"/>
            <a:ext cx="3701170" cy="253159"/>
          </a:xfrm>
          <a:prstGeom prst="rect">
            <a:avLst/>
          </a:prstGeom>
          <a:solidFill>
            <a:srgbClr val="0F4C83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2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0F4C83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0F4C83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6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39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  </a:t>
            </a:r>
            <a:endParaRPr sz="1397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</a:t>
            </a:r>
            <a:r>
              <a:rPr lang="pt-BR" sz="84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LUCAS PEREIRA LOPES</a:t>
            </a:r>
            <a:r>
              <a:rPr lang="pt-BR" sz="84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CARINA ANDRADE DE ALMEITA</a:t>
            </a:r>
            <a:endParaRPr sz="741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0F4C83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6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sz="146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987117" y="1280937"/>
            <a:ext cx="4066162" cy="253159"/>
          </a:xfrm>
          <a:prstGeom prst="rect">
            <a:avLst/>
          </a:prstGeom>
          <a:solidFill>
            <a:srgbClr val="0F4C83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0F4C83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sz="1524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4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212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>
          <a:blip r:embed="rId3"/>
          <a:srcRect/>
          <a:stretch/>
        </p:blipFill>
        <p:spPr>
          <a:xfrm>
            <a:off x="9484076" y="297777"/>
            <a:ext cx="2547422" cy="730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241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16</dc:title>
  <dc:creator>Aurea Soares</dc:creator>
  <cp:lastModifiedBy>Estagiário 01 IME</cp:lastModifiedBy>
  <cp:revision>2</cp:revision>
  <dcterms:created xsi:type="dcterms:W3CDTF">2022-02-17T12:13:11Z</dcterms:created>
  <dcterms:modified xsi:type="dcterms:W3CDTF">2025-11-28T11:56:17Z</dcterms:modified>
</cp:coreProperties>
</file>