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954E"/>
    <a:srgbClr val="17313E"/>
    <a:srgbClr val="FFA464"/>
    <a:srgbClr val="FF7F93"/>
    <a:srgbClr val="2F587C"/>
    <a:srgbClr val="EC6B3E"/>
    <a:srgbClr val="036EF8"/>
    <a:srgbClr val="F1443D"/>
    <a:srgbClr val="328E6B"/>
    <a:srgbClr val="D67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55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65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81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53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39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7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26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15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07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26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007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481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3463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724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42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1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DC4F6-0FA7-4C2B-AAF5-5B994441231F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8199AD-E47A-4FB0-96FF-E059A3F27C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02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F87C3-AEC4-88F8-707A-4D67446CA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513250"/>
            <a:ext cx="7766936" cy="915750"/>
          </a:xfrm>
        </p:spPr>
        <p:txBody>
          <a:bodyPr/>
          <a:lstStyle/>
          <a:p>
            <a:pPr algn="ctr"/>
            <a:r>
              <a:rPr lang="pt-BR" dirty="0">
                <a:solidFill>
                  <a:srgbClr val="F6954E"/>
                </a:solidFill>
              </a:rPr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5040EF-935F-AA3A-E838-BEE065FB9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614812"/>
            <a:ext cx="7590281" cy="915750"/>
          </a:xfrm>
        </p:spPr>
        <p:txBody>
          <a:bodyPr/>
          <a:lstStyle/>
          <a:p>
            <a:pPr algn="ctr"/>
            <a:r>
              <a:rPr lang="pt-BR">
                <a:solidFill>
                  <a:srgbClr val="17313E"/>
                </a:solidFill>
              </a:rPr>
              <a:t>Nome</a:t>
            </a:r>
            <a:endParaRPr lang="pt-BR" dirty="0">
              <a:solidFill>
                <a:srgbClr val="17313E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586C31E-3FAA-A1F0-34E5-3E04DFBD5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316" y="461823"/>
            <a:ext cx="1978116" cy="7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rgbClr val="1731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3AC76DD-278B-4708-9708-74B2B29C1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316" y="461823"/>
            <a:ext cx="1978116" cy="7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2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rgbClr val="1731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5E5545-A664-4B3B-BC12-37D82E48B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316" y="461823"/>
            <a:ext cx="1978116" cy="7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58A13058-C9CD-5442-C7C4-6359C024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20" y="470094"/>
            <a:ext cx="6489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400" dirty="0">
                <a:solidFill>
                  <a:srgbClr val="1731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4D12425-FB69-4D4B-A0E4-91AF9A73A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316" y="461823"/>
            <a:ext cx="1978116" cy="7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7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F673AE1-EA1F-A61E-AA60-DA73F0C30C06}"/>
              </a:ext>
            </a:extLst>
          </p:cNvPr>
          <p:cNvSpPr/>
          <p:nvPr/>
        </p:nvSpPr>
        <p:spPr>
          <a:xfrm>
            <a:off x="1716741" y="1347231"/>
            <a:ext cx="875851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b="0" cap="none" spc="0" dirty="0">
                <a:ln w="0"/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Agradeço pela atenção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C79CB66-DD3C-CA38-E70D-80CD8066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8396" y="3429000"/>
            <a:ext cx="332159" cy="37961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4FD69CE-E95A-04C6-7B64-FCA192340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98395" y="4015947"/>
            <a:ext cx="332159" cy="332159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98B753FC-F341-FE5B-A031-6D755D6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98394" y="4555444"/>
            <a:ext cx="332158" cy="37961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9D42E19-ADCF-A700-6DCD-2460F11A0CF4}"/>
              </a:ext>
            </a:extLst>
          </p:cNvPr>
          <p:cNvSpPr txBox="1"/>
          <p:nvPr/>
        </p:nvSpPr>
        <p:spPr>
          <a:xfrm>
            <a:off x="1726549" y="3439278"/>
            <a:ext cx="398526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0DFF6F-767B-F548-4DB2-23C77BA7F452}"/>
              </a:ext>
            </a:extLst>
          </p:cNvPr>
          <p:cNvSpPr txBox="1"/>
          <p:nvPr/>
        </p:nvSpPr>
        <p:spPr>
          <a:xfrm>
            <a:off x="1726549" y="3989052"/>
            <a:ext cx="39852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105A0E9-FCA0-760E-6843-A7ABA239D9FC}"/>
              </a:ext>
            </a:extLst>
          </p:cNvPr>
          <p:cNvSpPr txBox="1"/>
          <p:nvPr/>
        </p:nvSpPr>
        <p:spPr>
          <a:xfrm>
            <a:off x="1726549" y="4570861"/>
            <a:ext cx="39852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Redes</a:t>
            </a:r>
            <a:r>
              <a:rPr lang="pt-B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Sociais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79C40D3-C59C-4F5A-9785-DA72146930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316" y="461823"/>
            <a:ext cx="1978116" cy="7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343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Personalizada 20">
      <a:dk1>
        <a:sysClr val="windowText" lastClr="000000"/>
      </a:dk1>
      <a:lt1>
        <a:sysClr val="window" lastClr="FFFFFF"/>
      </a:lt1>
      <a:dk2>
        <a:srgbClr val="A6DF84"/>
      </a:dk2>
      <a:lt2>
        <a:srgbClr val="EBEBEB"/>
      </a:lt2>
      <a:accent1>
        <a:srgbClr val="148C96"/>
      </a:accent1>
      <a:accent2>
        <a:srgbClr val="F6954E"/>
      </a:accent2>
      <a:accent3>
        <a:srgbClr val="A6DF84"/>
      </a:accent3>
      <a:accent4>
        <a:srgbClr val="148C96"/>
      </a:accent4>
      <a:accent5>
        <a:srgbClr val="148C96"/>
      </a:accent5>
      <a:accent6>
        <a:srgbClr val="F6954E"/>
      </a:accent6>
      <a:hlink>
        <a:srgbClr val="F6954E"/>
      </a:hlink>
      <a:folHlink>
        <a:srgbClr val="A6DF84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26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Facetado</vt:lpstr>
      <vt:lpstr>Título da Apresentação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Leonardo Lucena</dc:creator>
  <cp:lastModifiedBy>Leonardo Lucena</cp:lastModifiedBy>
  <cp:revision>19</cp:revision>
  <dcterms:created xsi:type="dcterms:W3CDTF">2023-01-25T15:38:01Z</dcterms:created>
  <dcterms:modified xsi:type="dcterms:W3CDTF">2026-04-13T10:21:40Z</dcterms:modified>
</cp:coreProperties>
</file>