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056"/>
    <a:srgbClr val="3099A3"/>
    <a:srgbClr val="8ED387"/>
    <a:srgbClr val="009BA3"/>
    <a:srgbClr val="FF6C5D"/>
    <a:srgbClr val="B5EAE1"/>
    <a:srgbClr val="FF778C"/>
    <a:srgbClr val="FA6B38"/>
    <a:srgbClr val="2F5B7E"/>
    <a:srgbClr val="006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62DC7D-0368-4662-AE80-CF93DB992C96}" v="1" dt="2022-08-24T13:03:50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30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isse Frutuoso Soares Matos" userId="ba223f32d7362539" providerId="LiveId" clId="{35B01829-C898-4A1F-92D0-5F396925EDD6}"/>
    <pc:docChg chg="modSld">
      <pc:chgData name="Melisse Frutuoso Soares Matos" userId="ba223f32d7362539" providerId="LiveId" clId="{35B01829-C898-4A1F-92D0-5F396925EDD6}" dt="2022-05-23T17:21:27.439" v="6" actId="207"/>
      <pc:docMkLst>
        <pc:docMk/>
      </pc:docMkLst>
      <pc:sldChg chg="modSp mod">
        <pc:chgData name="Melisse Frutuoso Soares Matos" userId="ba223f32d7362539" providerId="LiveId" clId="{35B01829-C898-4A1F-92D0-5F396925EDD6}" dt="2022-05-23T17:21:27.439" v="6" actId="207"/>
        <pc:sldMkLst>
          <pc:docMk/>
          <pc:sldMk cId="0" sldId="257"/>
        </pc:sldMkLst>
        <pc:spChg chg="mod">
          <ac:chgData name="Melisse Frutuoso Soares Matos" userId="ba223f32d7362539" providerId="LiveId" clId="{35B01829-C898-4A1F-92D0-5F396925EDD6}" dt="2022-05-23T17:21:05.745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35B01829-C898-4A1F-92D0-5F396925EDD6}" dt="2022-05-23T17:21:10.938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35B01829-C898-4A1F-92D0-5F396925EDD6}" dt="2022-05-23T17:21:27.439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35B01829-C898-4A1F-92D0-5F396925EDD6}" dt="2022-05-23T17:21:15.433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35B01829-C898-4A1F-92D0-5F396925EDD6}" dt="2022-05-23T17:21:24.116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35B01829-C898-4A1F-92D0-5F396925EDD6}" dt="2022-05-23T17:21:20.121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35B01829-C898-4A1F-92D0-5F396925EDD6}" dt="2022-05-23T17:20:43.78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Melisse Frutuoso Soares Matos" userId="ba223f32d7362539" providerId="LiveId" clId="{0405D54F-3015-41EB-8DB3-7C5424059DE2}"/>
    <pc:docChg chg="modSld">
      <pc:chgData name="Melisse Frutuoso Soares Matos" userId="ba223f32d7362539" providerId="LiveId" clId="{0405D54F-3015-41EB-8DB3-7C5424059DE2}" dt="2022-06-17T18:49:44.762" v="6" actId="207"/>
      <pc:docMkLst>
        <pc:docMk/>
      </pc:docMkLst>
      <pc:sldChg chg="modSp mod">
        <pc:chgData name="Melisse Frutuoso Soares Matos" userId="ba223f32d7362539" providerId="LiveId" clId="{0405D54F-3015-41EB-8DB3-7C5424059DE2}" dt="2022-06-17T18:49:44.762" v="6" actId="207"/>
        <pc:sldMkLst>
          <pc:docMk/>
          <pc:sldMk cId="0" sldId="257"/>
        </pc:sldMkLst>
        <pc:spChg chg="mod">
          <ac:chgData name="Melisse Frutuoso Soares Matos" userId="ba223f32d7362539" providerId="LiveId" clId="{0405D54F-3015-41EB-8DB3-7C5424059DE2}" dt="2022-06-17T18:49:27.842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0405D54F-3015-41EB-8DB3-7C5424059DE2}" dt="2022-06-17T18:49:31.284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0405D54F-3015-41EB-8DB3-7C5424059DE2}" dt="2022-06-17T18:49:44.762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0405D54F-3015-41EB-8DB3-7C5424059DE2}" dt="2022-06-17T18:49:34.592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0405D54F-3015-41EB-8DB3-7C5424059DE2}" dt="2022-06-17T18:49:41.237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0405D54F-3015-41EB-8DB3-7C5424059DE2}" dt="2022-06-17T18:49:38.192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0405D54F-3015-41EB-8DB3-7C5424059DE2}" dt="2022-06-17T18:48:52.839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Leonardo Lucena" userId="0c18717037ebe6c0" providerId="LiveId" clId="{9962DC7D-0368-4662-AE80-CF93DB992C96}"/>
    <pc:docChg chg="modSld">
      <pc:chgData name="Leonardo Lucena" userId="0c18717037ebe6c0" providerId="LiveId" clId="{9962DC7D-0368-4662-AE80-CF93DB992C96}" dt="2022-08-24T13:03:50.439" v="0" actId="14826"/>
      <pc:docMkLst>
        <pc:docMk/>
      </pc:docMkLst>
      <pc:sldChg chg="modSp">
        <pc:chgData name="Leonardo Lucena" userId="0c18717037ebe6c0" providerId="LiveId" clId="{9962DC7D-0368-4662-AE80-CF93DB992C96}" dt="2022-08-24T13:03:50.439" v="0" actId="14826"/>
        <pc:sldMkLst>
          <pc:docMk/>
          <pc:sldMk cId="0" sldId="257"/>
        </pc:sldMkLst>
        <pc:picChg chg="mod">
          <ac:chgData name="Leonardo Lucena" userId="0c18717037ebe6c0" providerId="LiveId" clId="{9962DC7D-0368-4662-AE80-CF93DB992C96}" dt="2022-08-24T13:03:50.439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Melisse Frutuoso Soares Matos" userId="ba223f32d7362539" providerId="LiveId" clId="{C4CE204C-6E7E-492D-A8A2-4EE0D1AAB777}"/>
    <pc:docChg chg="modSld">
      <pc:chgData name="Melisse Frutuoso Soares Matos" userId="ba223f32d7362539" providerId="LiveId" clId="{C4CE204C-6E7E-492D-A8A2-4EE0D1AAB777}" dt="2022-07-18T11:18:18.650" v="6" actId="207"/>
      <pc:docMkLst>
        <pc:docMk/>
      </pc:docMkLst>
      <pc:sldChg chg="modSp mod">
        <pc:chgData name="Melisse Frutuoso Soares Matos" userId="ba223f32d7362539" providerId="LiveId" clId="{C4CE204C-6E7E-492D-A8A2-4EE0D1AAB777}" dt="2022-07-18T11:18:18.650" v="6" actId="207"/>
        <pc:sldMkLst>
          <pc:docMk/>
          <pc:sldMk cId="0" sldId="257"/>
        </pc:sldMkLst>
        <pc:spChg chg="mod">
          <ac:chgData name="Melisse Frutuoso Soares Matos" userId="ba223f32d7362539" providerId="LiveId" clId="{C4CE204C-6E7E-492D-A8A2-4EE0D1AAB777}" dt="2022-07-18T11:17:54.953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C4CE204C-6E7E-492D-A8A2-4EE0D1AAB777}" dt="2022-07-18T11:18:00.939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C4CE204C-6E7E-492D-A8A2-4EE0D1AAB777}" dt="2022-07-18T11:18:18.650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C4CE204C-6E7E-492D-A8A2-4EE0D1AAB777}" dt="2022-07-18T11:18:05.679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C4CE204C-6E7E-492D-A8A2-4EE0D1AAB777}" dt="2022-07-18T11:18:13.691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C4CE204C-6E7E-492D-A8A2-4EE0D1AAB777}" dt="2022-07-18T11:18:10.448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C4CE204C-6E7E-492D-A8A2-4EE0D1AAB777}" dt="2022-07-18T11:17:31.572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Estagiário 03 IME" userId="ce550b7d989d068c" providerId="LiveId" clId="{CB62713B-F0E9-4B18-99E1-6F86E4BA526C}"/>
    <pc:docChg chg="modSld">
      <pc:chgData name="Estagiário 03 IME" userId="ce550b7d989d068c" providerId="LiveId" clId="{CB62713B-F0E9-4B18-99E1-6F86E4BA526C}" dt="2022-08-08T12:51:41.284" v="8" actId="207"/>
      <pc:docMkLst>
        <pc:docMk/>
      </pc:docMkLst>
      <pc:sldChg chg="modSp mod">
        <pc:chgData name="Estagiário 03 IME" userId="ce550b7d989d068c" providerId="LiveId" clId="{CB62713B-F0E9-4B18-99E1-6F86E4BA526C}" dt="2022-08-08T12:51:41.284" v="8" actId="207"/>
        <pc:sldMkLst>
          <pc:docMk/>
          <pc:sldMk cId="0" sldId="257"/>
        </pc:sldMkLst>
        <pc:spChg chg="mod">
          <ac:chgData name="Estagiário 03 IME" userId="ce550b7d989d068c" providerId="LiveId" clId="{CB62713B-F0E9-4B18-99E1-6F86E4BA526C}" dt="2022-08-08T12:50:54.862" v="3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Estagiário 03 IME" userId="ce550b7d989d068c" providerId="LiveId" clId="{CB62713B-F0E9-4B18-99E1-6F86E4BA526C}" dt="2022-08-08T12:51:15.879" v="4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Estagiário 03 IME" userId="ce550b7d989d068c" providerId="LiveId" clId="{CB62713B-F0E9-4B18-99E1-6F86E4BA526C}" dt="2022-08-08T12:51:41.284" v="8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Estagiário 03 IME" userId="ce550b7d989d068c" providerId="LiveId" clId="{CB62713B-F0E9-4B18-99E1-6F86E4BA526C}" dt="2022-08-08T12:51:22.467" v="5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Estagiário 03 IME" userId="ce550b7d989d068c" providerId="LiveId" clId="{CB62713B-F0E9-4B18-99E1-6F86E4BA526C}" dt="2022-08-08T12:51:34.332" v="7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Estagiário 03 IME" userId="ce550b7d989d068c" providerId="LiveId" clId="{CB62713B-F0E9-4B18-99E1-6F86E4BA526C}" dt="2022-08-08T12:51:29.700" v="6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Estagiário 03 IME" userId="ce550b7d989d068c" providerId="LiveId" clId="{CB62713B-F0E9-4B18-99E1-6F86E4BA526C}" dt="2022-08-08T12:44:43.603" v="2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7F325C88-5ED0-4FCA-AFCF-D92B2D461C19}"/>
    <pc:docChg chg="modSld">
      <pc:chgData name="Amanda Arrais França" userId="9ca397880b12d485" providerId="LiveId" clId="{7F325C88-5ED0-4FCA-AFCF-D92B2D461C19}" dt="2022-03-14T18:50:48.267" v="6" actId="207"/>
      <pc:docMkLst>
        <pc:docMk/>
      </pc:docMkLst>
      <pc:sldChg chg="modSp mod">
        <pc:chgData name="Amanda Arrais França" userId="9ca397880b12d485" providerId="LiveId" clId="{7F325C88-5ED0-4FCA-AFCF-D92B2D461C19}" dt="2022-03-14T18:50:48.267" v="6" actId="207"/>
        <pc:sldMkLst>
          <pc:docMk/>
          <pc:sldMk cId="0" sldId="257"/>
        </pc:sldMkLst>
        <pc:spChg chg="mod">
          <ac:chgData name="Amanda Arrais França" userId="9ca397880b12d485" providerId="LiveId" clId="{7F325C88-5ED0-4FCA-AFCF-D92B2D461C19}" dt="2022-03-14T18:50:33.758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7F325C88-5ED0-4FCA-AFCF-D92B2D461C19}" dt="2022-03-14T18:50:45.197" v="5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7F325C88-5ED0-4FCA-AFCF-D92B2D461C19}" dt="2022-03-14T18:50:41.428" v="4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7F325C88-5ED0-4FCA-AFCF-D92B2D461C19}" dt="2022-03-14T18:50:48.267" v="6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7F325C88-5ED0-4FCA-AFCF-D92B2D461C19}" dt="2022-03-14T18:50:38.972" v="3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7F325C88-5ED0-4FCA-AFCF-D92B2D461C19}" dt="2022-03-14T18:50:36.788" v="2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7F325C88-5ED0-4FCA-AFCF-D92B2D461C19}" dt="2022-03-14T18:49:42.90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05/12/2025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</a:t>
            </a:r>
            <a:r>
              <a:rPr lang="pt-BR" sz="1429" b="1">
                <a:latin typeface="Times New Roman" panose="02020603050405020304" pitchFamily="18" charset="0"/>
                <a:cs typeface="Times New Roman" panose="02020603050405020304" pitchFamily="18" charset="0"/>
              </a:rPr>
              <a:t>TAMANHO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82860" y="1326406"/>
            <a:ext cx="3701170" cy="253159"/>
          </a:xfrm>
          <a:prstGeom prst="rect">
            <a:avLst/>
          </a:prstGeom>
          <a:solidFill>
            <a:srgbClr val="8ED387"/>
          </a:solidFill>
          <a:ln>
            <a:solidFill>
              <a:srgbClr val="3099A3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  <a:r>
              <a:rPr lang="pt-BR" sz="1524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1524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8ED387"/>
          </a:solidFill>
          <a:ln>
            <a:solidFill>
              <a:srgbClr val="3099A3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rgbClr val="8ED387"/>
          </a:solidFill>
          <a:ln>
            <a:solidFill>
              <a:srgbClr val="3099A3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397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 </a:t>
            </a:r>
            <a:endParaRPr lang="pt-BR" sz="1397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JOFEFA MARIA DA CONCEIÇÃO, LUCAS PEREIRA LOPES, CARINA ANDRADE DE ALMEITA</a:t>
            </a:r>
            <a:endParaRPr lang="pt-BR" altLang="pt-BR" sz="74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8ED387"/>
          </a:solidFill>
          <a:ln>
            <a:solidFill>
              <a:srgbClr val="3099A3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METODOLOGIA </a:t>
            </a:r>
            <a:endParaRPr lang="pt-BR" sz="14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7987117" y="1325886"/>
            <a:ext cx="4066162" cy="253159"/>
          </a:xfrm>
          <a:prstGeom prst="rect">
            <a:avLst/>
          </a:prstGeom>
          <a:solidFill>
            <a:srgbClr val="8ED387"/>
          </a:solidFill>
          <a:ln>
            <a:solidFill>
              <a:srgbClr val="3099A3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rgbClr val="FFA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8ED387"/>
          </a:solidFill>
          <a:ln>
            <a:solidFill>
              <a:srgbClr val="3099A3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rgbClr val="FFA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endParaRPr lang="pt-BR" altLang="pt-BR" sz="10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19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20" name="CaixaDeTexto 113">
            <a:extLst>
              <a:ext uri="{FF2B5EF4-FFF2-40B4-BE49-F238E27FC236}">
                <a16:creationId xmlns:a16="http://schemas.microsoft.com/office/drawing/2014/main" id="{DC533B1E-6C3A-4603-B048-9C684ADE4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16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coletou na pesquisa 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119127"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1002" y="3638967"/>
            <a:ext cx="3763332" cy="5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2018)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67A62CF-D976-4546-9564-A4E29C082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5852" y="246050"/>
            <a:ext cx="2513730" cy="8384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241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54</dc:title>
  <dc:creator>Aurea Soares</dc:creator>
  <cp:lastModifiedBy>Leonardo Lucena</cp:lastModifiedBy>
  <cp:revision>24</cp:revision>
  <dcterms:created xsi:type="dcterms:W3CDTF">2022-02-17T12:13:11Z</dcterms:created>
  <dcterms:modified xsi:type="dcterms:W3CDTF">2025-12-05T17:19:45Z</dcterms:modified>
</cp:coreProperties>
</file>