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D1DB4-4EF3-E011-BF5A-2405B9E02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A5BEA6-3CD4-75B5-103C-5454BCED8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0A7DBF-325C-694D-2A34-6FD5056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EB2D0A-59F2-6CD2-731B-6542D409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7517FE-D34D-280E-EFD1-B44B1E08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9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B38D4-EFFB-5B30-A44A-D76DCF7A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6B006A-B6A8-191B-3F2D-805959DF0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993E3-46DD-31F2-41E7-3D5BAA34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74FA1C-0771-6532-4598-D578BAC9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FCF0E0-8B52-6E28-78CB-DFFD8D69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65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6B03BF-01AC-3040-0E59-750AC5147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68A5C3-D885-DED7-D507-C0A5E06C4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AFC75-7A52-0421-6609-1CBF7F09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489067-7FF6-650D-61AE-02BCD1D7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6E5A53-F332-EDF3-E90A-95621C74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67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66E6A-5123-F888-6A80-65BAF735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F0A02E-56C2-7D4D-2757-6F474AD28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3F4B7D-C923-05B4-5EBD-57A9352F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93FABF-13CC-FCE2-79C6-D2CAF12D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DFE948-CCB0-1391-B931-5BF01DF5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6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08B18-5715-9C0A-E9A4-68EDD6E2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4C6D83-E41B-88F0-6CCC-9102078F1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6535E1-8502-CF84-9499-9C82E8FE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BEF2A-7BD5-E5AE-C599-AD03E31B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352C2C-95B3-8D11-E5FC-91D5E9F2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50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2C10F-5D4B-F954-E645-3BBD73AA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FFA8CE-84F8-84C0-70A3-6750A051D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CC4066-2121-EFAB-8610-FA95B5405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256C3A-19EF-F4F3-5933-83E0C27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134B92-2491-60EB-63EC-7A2FAAA1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8EF5CA-6EA2-BB1A-DE51-D44CAFF6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11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75F26-A728-0E59-7B4D-862E3598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3D0700-71BB-73F6-D2F0-7365DEF3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2063D7-9F86-C41D-9807-46C7019B1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B96875-3B18-2B55-A713-4162A8B50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03C1BA-272C-585D-4DD5-485EB5E8C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EE1A03-8127-A58B-52F7-E3790162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1DEEEB-2461-BE2E-CA6F-AAE8947B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B69480-4BC2-365C-E77E-FB78C82E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1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5A58E-CED8-28B3-B89A-9CD0BCD5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5C6FC8-6F35-0DDE-D034-D318E9A0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3F92B8-B715-6306-C9C7-D88C657A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090D56-E34C-83D6-84BD-D5B20CC2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25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AB0452-C11B-2A7A-5F47-8DE267B8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9C7551-4B1C-0BA8-55C0-6942771D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D770D3-3A8F-FC73-A465-9DF49013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32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3E01A-5ADE-D2F6-0DA5-FE78034D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11A56F-6FA8-D80A-9517-07D81245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06DD99-C51A-4694-647A-651AD823B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8F3256-4602-A668-BC56-DFD8E41E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D9A509-E989-C741-2754-0F938A9A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C9A8A3-55F5-787C-4F5D-6F3605AE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0EC7F-385E-02C6-4459-C296FEF9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22E195-14B5-8178-767A-3D6B13177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78FB93-14E2-68FF-79AF-4EBC9357E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A21785-0A89-ADC6-1C62-0455A42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650B6F-975E-72B6-4934-41245D52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16CD83-6C5D-AB6C-9F30-6F1F220F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87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80D6CF-E7EC-A8EF-1DEC-21BD50E7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1AAD3-01AF-0F93-DC1A-C4FB0646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D2228A-D6DE-6712-8C85-88CF21C86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B86EA-DEA7-4336-A60F-4390C92ED3CE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F0A55A-61B5-B504-F6A9-2AB86FC52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DDE93-5456-2429-30AD-1DCDD2ACB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7A7D41-09A7-4CAA-9C76-708E3E53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0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36485-1611-BD6B-A52B-4D4B4B8BE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AAD07B-89DE-FCAE-BD91-9BBC1DE56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2095AD-91B0-8203-B9FF-430578B5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0C64-757A-A0CC-222B-EEEBF13C0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4BADB-D939-56A1-C06E-5D3A5C060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A7E7CC-BB36-1769-2356-7B7BF9460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FF82CE-4F3E-CA82-F79F-2A198B52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BEB3A39-5636-394E-9BE3-093E4DA0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7" y="315333"/>
            <a:ext cx="2321018" cy="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E4E5-E03E-DA5E-008B-967E2026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F4112-5937-CDE2-2F0A-9D61419C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B79CD3-6A02-EFAB-19E1-F5140F827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6932BE-F481-E6B7-DA40-9B8B0A7C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7D28FF-192E-615F-DF6D-BE1F26D74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67" y="212263"/>
            <a:ext cx="2006978" cy="6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EA89-D80D-AEF7-60B5-0E973A4C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AE84E-E385-4984-229B-2BC1DED52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6636A7-F628-72CD-2D29-214E2D7C7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1942AD0-E595-8298-02F0-39C1B1D8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CCAD761-E4F2-932E-87A9-D1BCFA43B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740" y="5905976"/>
            <a:ext cx="2100497" cy="7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9C3E9-BA42-9B62-7294-847937AC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A7F17-DD6D-513C-8C4B-990F8D8E9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93C542-AF43-BB2B-0F3C-6833E43AE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0D8502-F06C-511B-5EA6-C2C5FDA0C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Pereira Silva</dc:creator>
  <cp:lastModifiedBy>Felipe Pereira Silva</cp:lastModifiedBy>
  <cp:revision>1</cp:revision>
  <dcterms:created xsi:type="dcterms:W3CDTF">2026-05-16T14:12:49Z</dcterms:created>
  <dcterms:modified xsi:type="dcterms:W3CDTF">2026-05-16T14:15:20Z</dcterms:modified>
</cp:coreProperties>
</file>