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62" r:id="rId4"/>
  </p:sldMasterIdLst>
  <p:notesMasterIdLst>
    <p:notesMasterId r:id="rId10"/>
  </p:notesMasterIdLst>
  <p:handoutMasterIdLst>
    <p:handoutMasterId r:id="rId11"/>
  </p:handoutMasterIdLst>
  <p:sldIdLst>
    <p:sldId id="282" r:id="rId5"/>
    <p:sldId id="352" r:id="rId6"/>
    <p:sldId id="363" r:id="rId7"/>
    <p:sldId id="364" r:id="rId8"/>
    <p:sldId id="3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365"/>
    <a:srgbClr val="8021B4"/>
    <a:srgbClr val="0E6945"/>
    <a:srgbClr val="FDFCFD"/>
    <a:srgbClr val="F6813D"/>
    <a:srgbClr val="2FA558"/>
    <a:srgbClr val="342261"/>
    <a:srgbClr val="005AAF"/>
    <a:srgbClr val="2D2379"/>
    <a:srgbClr val="5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E12256-E04D-48FF-B665-3709CCD00272}" v="14" dt="2022-09-07T13:51:21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1E98896-9955-440B-902F-F09682F5BB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9EB705-186C-42F2-8A16-02A1C42E74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4645197B-1579-4374-8951-6DAC1992A0D9}" type="datetime1">
              <a:rPr lang="pt-BR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105F1B-FFA1-443C-882D-32189263E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FE70B4D-20D1-4761-B137-B678CB6C83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1D945314-A5D5-4EBE-88CA-94834B0C25DD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2:42.63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2:42.63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B9DF32-3ECF-4EFF-B607-C53929860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DD88C1-3A1E-414A-A2E5-ACEEB52EF7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0F504FE6-CD68-48ED-BB33-715D8A805C66}" type="datetime1">
              <a:rPr lang="pt-BR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4" name="Espaço Reservado para Imagem do Slide 3">
            <a:extLst>
              <a:ext uri="{FF2B5EF4-FFF2-40B4-BE49-F238E27FC236}">
                <a16:creationId xmlns:a16="http://schemas.microsoft.com/office/drawing/2014/main" id="{C4274524-5814-423D-B4F6-E50BC59ED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1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DF4B5AF-E536-47C4-99B1-D351320E7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1"/>
              <a:t>Clique para editar o texto Mestre</a:t>
            </a:r>
          </a:p>
          <a:p>
            <a:pPr lvl="1"/>
            <a:r>
              <a:rPr lang="pt-BR" noProof="1"/>
              <a:t>Segundo nível</a:t>
            </a:r>
          </a:p>
          <a:p>
            <a:pPr lvl="2"/>
            <a:r>
              <a:rPr lang="pt-BR" noProof="1"/>
              <a:t>Terceiro nível</a:t>
            </a:r>
          </a:p>
          <a:p>
            <a:pPr lvl="3"/>
            <a:r>
              <a:rPr lang="pt-BR" noProof="1"/>
              <a:t>Quarto nível</a:t>
            </a:r>
          </a:p>
          <a:p>
            <a:pPr lvl="4"/>
            <a:r>
              <a:rPr lang="pt-BR" noProof="1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C56C7B-6A47-487C-A34E-42282A1E41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12348000-C1E5-4102-B4E7-F8937168E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30D16845-F6B2-4BB2-91F0-1BF945DD46DF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a imagem do slide 1">
            <a:extLst>
              <a:ext uri="{FF2B5EF4-FFF2-40B4-BE49-F238E27FC236}">
                <a16:creationId xmlns:a16="http://schemas.microsoft.com/office/drawing/2014/main" id="{951C6D56-22FA-4777-9470-C870F6DF5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2A6308CE-5E95-413F-A3F4-DD2805E92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noProof="1"/>
          </a:p>
        </p:txBody>
      </p:sp>
      <p:sp>
        <p:nvSpPr>
          <p:cNvPr id="14340" name="Espaço Reservado para o Número do Slide 3">
            <a:extLst>
              <a:ext uri="{FF2B5EF4-FFF2-40B4-BE49-F238E27FC236}">
                <a16:creationId xmlns:a16="http://schemas.microsoft.com/office/drawing/2014/main" id="{7919C7F3-07EE-4EAA-9A89-27E84088C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49A3B0-4108-4556-8F34-C24EA74273B1}" type="slidenum">
              <a:rPr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1C15-EBF8-B72B-D2FA-6FADCB440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C6DFA6E6-ECE3-2187-F675-C13CBC0BC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7BE724AD-0066-E1FD-F074-99C8939FF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AEF58501-3AA9-A378-3C3D-AAFD91253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216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DB1E8-6C4D-5AD5-5213-31860D30C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CE2FCE9D-745A-0673-8566-7D7679B1B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20BDA776-3F53-A088-18C5-D99593F11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537FB636-30F2-65AE-2D6F-A48F5979E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215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3FD6A-D199-D91D-9330-F26DB398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a imagem do slide 1">
            <a:extLst>
              <a:ext uri="{FF2B5EF4-FFF2-40B4-BE49-F238E27FC236}">
                <a16:creationId xmlns:a16="http://schemas.microsoft.com/office/drawing/2014/main" id="{7743B600-0F34-53DC-2F82-516F93D8B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EF4F9194-C719-7A3A-3AF4-BC9F9F345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noProof="1"/>
          </a:p>
        </p:txBody>
      </p:sp>
      <p:sp>
        <p:nvSpPr>
          <p:cNvPr id="14340" name="Espaço Reservado para o Número do Slide 3">
            <a:extLst>
              <a:ext uri="{FF2B5EF4-FFF2-40B4-BE49-F238E27FC236}">
                <a16:creationId xmlns:a16="http://schemas.microsoft.com/office/drawing/2014/main" id="{D0C75412-AAF3-D751-5E74-3CA1CA81C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49A3B0-4108-4556-8F34-C24EA74273B1}" type="slidenum">
              <a:rPr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340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4B16B-23E9-DBF7-90A6-21E669508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C05B39-B409-550B-014B-D691FCBC3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1F4197-74BA-C4E0-3657-E732A936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383D2-945E-49E0-B4B4-F30BC6D0806D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B4DAF2-1748-B03B-2F84-4737F2EE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50ED3-C5AE-6B51-494A-CEF5D7BD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E5871-471B-42F7-BC8A-42381511DE8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591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2E398-B99F-F6A2-8848-B4AB011B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B4C878-17A4-D9B3-8499-4D80B9287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64FBD8-4651-EB34-96EF-1DEECA47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CBF04-994C-4EB7-8818-A0084A5A7FF8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1811C-4E87-EED5-3FB7-8756D230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32D12A-3F75-DCD2-B191-7937BF7F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9A0EE-31FB-4785-9FC1-8B6D6553942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307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01AABB-7693-2C27-5AF5-7AA17F195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663E65-DF76-87D8-3BE0-3AE02541A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7D07B-CB97-2C88-5BBB-22D7AABE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7273E-BD6B-4E78-9246-4E6926808604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2ABAB8-42CB-F81C-5EE3-2DBCE180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F52B2B-EF30-5AF2-4622-33549BC6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DD8EE-D142-445B-B7BD-647690CE060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594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 X Número e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8">
            <a:extLst>
              <a:ext uri="{FF2B5EF4-FFF2-40B4-BE49-F238E27FC236}">
                <a16:creationId xmlns:a16="http://schemas.microsoft.com/office/drawing/2014/main" id="{D0F52EDE-127D-4BEF-9E4D-F47E30D64397}"/>
              </a:ext>
            </a:extLst>
          </p:cNvPr>
          <p:cNvSpPr/>
          <p:nvPr userDrawn="1"/>
        </p:nvSpPr>
        <p:spPr>
          <a:xfrm rot="5400000">
            <a:off x="6962775" y="1628775"/>
            <a:ext cx="6858000" cy="360045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4" name="Espaço Reservado para Imagem 23"/>
          <p:cNvSpPr>
            <a:spLocks noGrp="1"/>
          </p:cNvSpPr>
          <p:nvPr>
            <p:ph type="pic" sz="quarter" idx="12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lIns="0" tIns="1764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4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Espaço Reservado para Texto 10"/>
          <p:cNvSpPr>
            <a:spLocks noGrp="1"/>
          </p:cNvSpPr>
          <p:nvPr>
            <p:ph type="body" sz="quarter" idx="16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4"/>
          <p:cNvSpPr>
            <a:spLocks noGrp="1"/>
          </p:cNvSpPr>
          <p:nvPr>
            <p:ph type="body" sz="quarter" idx="17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Espaço Reservado para Texto 10"/>
          <p:cNvSpPr>
            <a:spLocks noGrp="1"/>
          </p:cNvSpPr>
          <p:nvPr>
            <p:ph type="body" sz="quarter" idx="18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4"/>
          <p:cNvSpPr>
            <a:spLocks noGrp="1"/>
          </p:cNvSpPr>
          <p:nvPr>
            <p:ph type="body" sz="quarter" idx="19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Espaço Reservado para Texto 10"/>
          <p:cNvSpPr>
            <a:spLocks noGrp="1"/>
          </p:cNvSpPr>
          <p:nvPr>
            <p:ph type="body" sz="quarter" idx="20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10"/>
          <p:cNvSpPr>
            <a:spLocks noGrp="1"/>
          </p:cNvSpPr>
          <p:nvPr>
            <p:ph type="body" sz="quarter" idx="22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Subtítulo 2"/>
          <p:cNvSpPr>
            <a:spLocks noGrp="1"/>
          </p:cNvSpPr>
          <p:nvPr>
            <p:ph type="subTitle" idx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6" name="Espaço Reservado para Imagem 25"/>
          <p:cNvSpPr>
            <a:spLocks noGrp="1"/>
          </p:cNvSpPr>
          <p:nvPr>
            <p:ph type="pic" sz="quarter" idx="23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7" name="Espaço Reservado para Imagem 25"/>
          <p:cNvSpPr>
            <a:spLocks noGrp="1"/>
          </p:cNvSpPr>
          <p:nvPr>
            <p:ph type="pic" sz="quarter" idx="24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8" name="Espaço Reservado para Imagem 25"/>
          <p:cNvSpPr>
            <a:spLocks noGrp="1"/>
          </p:cNvSpPr>
          <p:nvPr>
            <p:ph type="pic" sz="quarter" idx="25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Imagem 25"/>
          <p:cNvSpPr>
            <a:spLocks noGrp="1"/>
          </p:cNvSpPr>
          <p:nvPr>
            <p:ph type="pic" sz="quarter" idx="26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0" name="Espaço Reservado para Imagem 25"/>
          <p:cNvSpPr>
            <a:spLocks noGrp="1"/>
          </p:cNvSpPr>
          <p:nvPr>
            <p:ph type="pic" sz="quarter" idx="27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1" name="Espaço Reservado para Rodapé 6">
            <a:extLst>
              <a:ext uri="{FF2B5EF4-FFF2-40B4-BE49-F238E27FC236}">
                <a16:creationId xmlns:a16="http://schemas.microsoft.com/office/drawing/2014/main" id="{B859C191-A259-4782-96C2-565A83C0C16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 noProof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o número do slide 7">
            <a:extLst>
              <a:ext uri="{FF2B5EF4-FFF2-40B4-BE49-F238E27FC236}">
                <a16:creationId xmlns:a16="http://schemas.microsoft.com/office/drawing/2014/main" id="{E533C3BF-D1FB-4EA0-94EA-82B0F716EAC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03BBF-94B9-4704-AA6B-BE7DBC7B10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69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BE7E9-FFFE-EF61-8B36-691C4F99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A3791D-6A2C-731C-0B9C-9BB891527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D4BBCD-B13E-1CD7-720C-CA76655B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32B9F-95EE-4391-838A-E3D78F90339A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DA1FA4-6D59-C608-593B-2B681BBA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003EBD-7E10-336A-8FAC-6AB17987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4752D-F7E0-4DAF-ABAB-7C64FA1ABD3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89362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E3378-C672-3154-A507-0275DE24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D93C1F-2F73-9821-F00E-C2A312212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C14C1C-F647-1E5C-FD53-F921DB81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1B850-E567-431E-BC2E-832A076CA593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A4D801-A738-1A36-B333-96A1A66A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F162BE-9FB0-B5B7-4DAB-5C6541BF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EC77C-F96D-4AFA-B158-C9CDD9753E6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676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C08B6-E30D-5CD0-E2C3-7FA752D7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A81DE5-8E65-2176-1916-C1F089367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2EF9E9-076A-38A9-E4AA-D13DCF640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02EFB9-3E43-213A-BF64-69AB117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9B47A-56AA-4886-852E-D443CE95B2D4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6E5A8E-F4EF-E611-8787-08AF974C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6A058A-8C71-9C32-00DB-9E57E132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BDB01-2901-470B-891B-B21E504DBF1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9705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97107-3387-6644-8956-279C8F58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A10DA3-FE41-5BC8-0F47-6CAC1A421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0C0EE3-A34C-AED3-4965-FD7F373F2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4DDE11-BA10-38DB-F079-9E3B1A5AF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7266F8E-74BA-D5B0-AD7B-ECA9247A0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B5C27B1-1410-2516-7250-3965A66E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B8AEF-9BE6-43EC-90AA-E31EFAC0EB6A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03EFAA6-91EA-A3DA-FBC8-F6D550EA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350344-3DB7-E6E6-FD6C-68F8655B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090B3-65F9-4A8F-B1C4-00F8415D501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403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6A8F8-A403-815C-88ED-0CE9B352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099629C-9039-E1CD-D0D0-1B4A3AAA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5CF49-41B8-43E8-8344-34451A1D8175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A18AB3-985B-742D-CEA4-A4BDC3C4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0A146B-E6F9-4999-FCD7-7E1AF52A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FC37D-7AE3-4D3D-B5FB-F1E521EAD7E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12444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DC9EDB-AB91-E8CE-0AFC-C4DF5A2F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D4950-07A8-4B69-A1F7-AFD6AB9A51AE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14C482-7962-7830-4E5E-1C909524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AE3AF5-0336-3F98-1CC2-57882CE1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8AA-DE88-4040-8566-460D2F738FE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73911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07FFA-2E27-B088-505C-75AE1B55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C5DC5B-59E4-FA8F-70A1-CE43AF4F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467656-FEC5-D362-1A0C-EA419DDA5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83ADA2-31AC-CAF1-AE3D-50245862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1900A-7453-4E00-A0A2-CEE942D05E5F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9D455B-816D-8327-0968-3EF0B052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8B2D44-799E-2BAA-BD3C-779DACDC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F010B-BFC5-46A2-94A8-7ABAA035654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270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27D99-4095-521A-2D3D-BE121A5FF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ACA5FEC-EBF9-6961-B6ED-8FA82BBF6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113739-2D1A-FA42-7876-77656DF7C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14D655-A1B5-298E-EC02-CDFE89F5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2442C-391C-4432-80F2-5D17D632B6E5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D8D722-7DAE-41D3-51F6-6D3E7EE9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D21094-3AC6-7886-0E8A-9C975D6D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62E3-B4D5-4797-B2AC-986999AFCAE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01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72330">
              <a:schemeClr val="bg1"/>
            </a:gs>
            <a:gs pos="63530">
              <a:schemeClr val="bg1"/>
            </a:gs>
            <a:gs pos="34591">
              <a:srgbClr val="F6F9FF"/>
            </a:gs>
            <a:gs pos="12000">
              <a:schemeClr val="bg1"/>
            </a:gs>
            <a:gs pos="92452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37AE1C-6709-C05C-D192-C551F244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AF3F46-7810-26FC-B75B-28122B515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0F0C44-65D5-EF86-1B80-1D1485155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18/03/2026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4122D-3344-5AC8-CF06-B4968A102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C17A0D-FDDC-4AA0-5358-F7216C67C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946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5" Type="http://schemas.openxmlformats.org/officeDocument/2006/relationships/image" Target="../media/image20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.xml"/><Relationship Id="rId5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9.xml"/><Relationship Id="rId5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D177884-4151-484C-8F97-E18DEC46670C}"/>
                  </a:ext>
                </a:extLst>
              </p14:cNvPr>
              <p14:cNvContentPartPr/>
              <p14:nvPr/>
            </p14:nvContentPartPr>
            <p14:xfrm>
              <a:off x="8500011" y="1436591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D177884-4151-484C-8F97-E18DEC4667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2011" y="1328591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97DEFE9B-E457-F91D-69B7-595F7A273B7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20427" y="66"/>
            <a:ext cx="3327201" cy="131618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CF34FD8-9994-C793-81CA-4D9065D510B1}"/>
              </a:ext>
            </a:extLst>
          </p:cNvPr>
          <p:cNvSpPr/>
          <p:nvPr/>
        </p:nvSpPr>
        <p:spPr>
          <a:xfrm>
            <a:off x="456388" y="2923310"/>
            <a:ext cx="7217676" cy="3071090"/>
          </a:xfrm>
          <a:prstGeom prst="rect">
            <a:avLst/>
          </a:prstGeom>
          <a:solidFill>
            <a:srgbClr val="E74365"/>
          </a:solidFill>
          <a:ln>
            <a:solidFill>
              <a:srgbClr val="E74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2344FD7-030F-C922-121D-DBD47DB38D33}"/>
              </a:ext>
            </a:extLst>
          </p:cNvPr>
          <p:cNvCxnSpPr>
            <a:cxnSpLocks/>
          </p:cNvCxnSpPr>
          <p:nvPr/>
        </p:nvCxnSpPr>
        <p:spPr bwMode="auto">
          <a:xfrm>
            <a:off x="968897" y="4809468"/>
            <a:ext cx="4810169" cy="0"/>
          </a:xfrm>
          <a:prstGeom prst="line">
            <a:avLst/>
          </a:prstGeom>
          <a:solidFill>
            <a:srgbClr val="005AAF">
              <a:alpha val="80000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1BDBE00-D093-9573-7F31-0B6462D8A0D7}"/>
              </a:ext>
            </a:extLst>
          </p:cNvPr>
          <p:cNvSpPr txBox="1">
            <a:spLocks noChangeArrowheads="1"/>
          </p:cNvSpPr>
          <p:nvPr/>
        </p:nvSpPr>
        <p:spPr>
          <a:xfrm>
            <a:off x="888033" y="4963602"/>
            <a:ext cx="2785425" cy="550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altLang="pt-BR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dos autores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BA1FDDB-3957-055C-2A3F-8BC734F1352A}"/>
              </a:ext>
            </a:extLst>
          </p:cNvPr>
          <p:cNvSpPr txBox="1">
            <a:spLocks noChangeArrowheads="1"/>
          </p:cNvSpPr>
          <p:nvPr/>
        </p:nvSpPr>
        <p:spPr>
          <a:xfrm>
            <a:off x="749631" y="3091440"/>
            <a:ext cx="6631191" cy="1520135"/>
          </a:xfrm>
          <a:prstGeom prst="rect">
            <a:avLst/>
          </a:prstGeom>
          <a:noFill/>
          <a:ln>
            <a:solidFill>
              <a:srgbClr val="E74365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8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da Apresentação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74B66630-DFE0-32C0-DAC1-75F9C70183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78090" y="281067"/>
            <a:ext cx="2065930" cy="8172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8D19-328E-1E1C-90D8-0AF152E7D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592D47BA-26EE-847A-5488-D38042C57CD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E9580474-3FCE-1256-71E0-16B9DA894570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95BFDC35-2CDC-33C9-477E-8728B87B8949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CF280EE5-4252-BABE-2A82-DA595DFB0525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340D4BEB-9DF8-383F-15E1-F221DCC6F8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78090" y="281067"/>
            <a:ext cx="2065930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0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A5878-5EE7-A2FB-05ED-792EE330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9E2800F9-F769-43FF-C2FA-D27035669FB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32EAB2E9-A5E0-6429-1DAE-827E0F0E8A8A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CEC04F1C-F333-6DEC-9F80-7EEF4BCE5264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89283E1C-B01E-BF3A-A176-8916A11EFD67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5A2877AB-253A-EE12-B57E-211AE49A4B2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78090" y="281067"/>
            <a:ext cx="2065930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3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4AED22-FB7F-8960-1E29-2B6B382E3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5F299C4-65BA-EAA1-9D2C-08ECE256640B}"/>
                  </a:ext>
                </a:extLst>
              </p14:cNvPr>
              <p14:cNvContentPartPr/>
              <p14:nvPr/>
            </p14:nvContentPartPr>
            <p14:xfrm>
              <a:off x="8500011" y="1436591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5F299C4-65BA-EAA1-9D2C-08ECE25664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2011" y="1328591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920BB561-5D35-AD5D-8BF2-9A31CE07BB26}"/>
              </a:ext>
            </a:extLst>
          </p:cNvPr>
          <p:cNvSpPr txBox="1">
            <a:spLocks/>
          </p:cNvSpPr>
          <p:nvPr/>
        </p:nvSpPr>
        <p:spPr>
          <a:xfrm>
            <a:off x="1410983" y="4571181"/>
            <a:ext cx="3314700" cy="3302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</a:t>
            </a:r>
          </a:p>
        </p:txBody>
      </p:sp>
      <p:sp>
        <p:nvSpPr>
          <p:cNvPr id="23" name="Espaço Reservado para Texto 4">
            <a:extLst>
              <a:ext uri="{FF2B5EF4-FFF2-40B4-BE49-F238E27FC236}">
                <a16:creationId xmlns:a16="http://schemas.microsoft.com/office/drawing/2014/main" id="{72718F80-0358-4EF1-1204-B78048ECB53E}"/>
              </a:ext>
            </a:extLst>
          </p:cNvPr>
          <p:cNvSpPr txBox="1">
            <a:spLocks/>
          </p:cNvSpPr>
          <p:nvPr/>
        </p:nvSpPr>
        <p:spPr>
          <a:xfrm>
            <a:off x="1397220" y="5044950"/>
            <a:ext cx="3314700" cy="3302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</p:txBody>
      </p:sp>
      <p:grpSp>
        <p:nvGrpSpPr>
          <p:cNvPr id="24" name="Grupo 54" descr="Ícone de Pessoa">
            <a:extLst>
              <a:ext uri="{FF2B5EF4-FFF2-40B4-BE49-F238E27FC236}">
                <a16:creationId xmlns:a16="http://schemas.microsoft.com/office/drawing/2014/main" id="{85C4BD29-525A-954A-2A01-AF11B6D1C6EE}"/>
              </a:ext>
            </a:extLst>
          </p:cNvPr>
          <p:cNvGrpSpPr/>
          <p:nvPr/>
        </p:nvGrpSpPr>
        <p:grpSpPr>
          <a:xfrm>
            <a:off x="987481" y="4587521"/>
            <a:ext cx="297521" cy="297521"/>
            <a:chOff x="1334697" y="4580661"/>
            <a:chExt cx="360000" cy="360000"/>
          </a:xfrm>
        </p:grpSpPr>
        <p:grpSp>
          <p:nvGrpSpPr>
            <p:cNvPr id="31" name="Grupo 55">
              <a:extLst>
                <a:ext uri="{FF2B5EF4-FFF2-40B4-BE49-F238E27FC236}">
                  <a16:creationId xmlns:a16="http://schemas.microsoft.com/office/drawing/2014/main" id="{711838FE-C2E9-B02D-0CE4-7A2439FC13F2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EE0E2826-3E2E-39DD-E625-4A4ACA9F871F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13" cap="flat">
                <a:solidFill>
                  <a:srgbClr val="E743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orma livre: Forma 58">
                <a:extLst>
                  <a:ext uri="{FF2B5EF4-FFF2-40B4-BE49-F238E27FC236}">
                    <a16:creationId xmlns:a16="http://schemas.microsoft.com/office/drawing/2014/main" id="{AD6AB88B-8975-E7D2-3266-C8D2BD534A23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solidFill>
                <a:schemeClr val="bg1"/>
              </a:solidFill>
              <a:ln w="23813" cap="flat">
                <a:solidFill>
                  <a:srgbClr val="E743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8F789489-84C5-B1D9-C163-5D5F77736F48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>
              <a:solidFill>
                <a:srgbClr val="E7436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upo 49" descr="Ícone de Email">
            <a:extLst>
              <a:ext uri="{FF2B5EF4-FFF2-40B4-BE49-F238E27FC236}">
                <a16:creationId xmlns:a16="http://schemas.microsoft.com/office/drawing/2014/main" id="{ADE0FC62-ABE6-47A3-1E36-9489565F4341}"/>
              </a:ext>
            </a:extLst>
          </p:cNvPr>
          <p:cNvGrpSpPr/>
          <p:nvPr/>
        </p:nvGrpSpPr>
        <p:grpSpPr>
          <a:xfrm>
            <a:off x="990485" y="5033297"/>
            <a:ext cx="297521" cy="297521"/>
            <a:chOff x="1334697" y="5102537"/>
            <a:chExt cx="360000" cy="360000"/>
          </a:xfrm>
        </p:grpSpPr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51DC9051-F4FF-A9EB-A346-E66BD5AF4B65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36768262-AD1B-BECF-01CC-0D8C83BDB3CA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13" cap="flat">
                <a:solidFill>
                  <a:srgbClr val="E743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orma livre: Forma 53">
                <a:extLst>
                  <a:ext uri="{FF2B5EF4-FFF2-40B4-BE49-F238E27FC236}">
                    <a16:creationId xmlns:a16="http://schemas.microsoft.com/office/drawing/2014/main" id="{F3668805-73D1-FE96-7D2F-CA5311E8A550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13" cap="flat">
                <a:solidFill>
                  <a:srgbClr val="E743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4B1EF18E-705F-5456-8A06-477E9BF4D2A1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rgbClr val="E7436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748A077E-AE4B-45C0-4DC4-EB4FDA795D2E}"/>
              </a:ext>
            </a:extLst>
          </p:cNvPr>
          <p:cNvSpPr/>
          <p:nvPr/>
        </p:nvSpPr>
        <p:spPr bwMode="auto">
          <a:xfrm>
            <a:off x="874224" y="2829050"/>
            <a:ext cx="7742544" cy="1315463"/>
          </a:xfrm>
          <a:prstGeom prst="rect">
            <a:avLst/>
          </a:prstGeom>
          <a:solidFill>
            <a:srgbClr val="E74365"/>
          </a:solidFill>
          <a:ln>
            <a:solidFill>
              <a:srgbClr val="E74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CaixaDeTexto 11">
            <a:extLst>
              <a:ext uri="{FF2B5EF4-FFF2-40B4-BE49-F238E27FC236}">
                <a16:creationId xmlns:a16="http://schemas.microsoft.com/office/drawing/2014/main" id="{E9D35E1D-81B1-7276-E183-1EFC7B22C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6" y="2949753"/>
            <a:ext cx="850133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atenção! 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975FE42B-DF30-AC69-C4DC-9218E1A7A919}"/>
              </a:ext>
            </a:extLst>
          </p:cNvPr>
          <p:cNvSpPr txBox="1">
            <a:spLocks/>
          </p:cNvSpPr>
          <p:nvPr/>
        </p:nvSpPr>
        <p:spPr>
          <a:xfrm>
            <a:off x="1397902" y="5458805"/>
            <a:ext cx="3314700" cy="3302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Redes Sociais</a:t>
            </a:r>
          </a:p>
        </p:txBody>
      </p:sp>
      <p:pic>
        <p:nvPicPr>
          <p:cNvPr id="6" name="Gráfico 5" descr="Conexões com preenchimento sólido">
            <a:extLst>
              <a:ext uri="{FF2B5EF4-FFF2-40B4-BE49-F238E27FC236}">
                <a16:creationId xmlns:a16="http://schemas.microsoft.com/office/drawing/2014/main" id="{59799391-55A3-7EC5-5FFF-9FD48DD6E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465" y="5505450"/>
            <a:ext cx="257194" cy="25719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209CF22-B847-932B-8C9D-8E7886902BE1}"/>
              </a:ext>
            </a:extLst>
          </p:cNvPr>
          <p:cNvSpPr/>
          <p:nvPr/>
        </p:nvSpPr>
        <p:spPr>
          <a:xfrm>
            <a:off x="994624" y="5480978"/>
            <a:ext cx="287997" cy="292760"/>
          </a:xfrm>
          <a:prstGeom prst="rect">
            <a:avLst/>
          </a:prstGeom>
          <a:noFill/>
          <a:ln w="9525">
            <a:solidFill>
              <a:srgbClr val="E743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54EFD3-13F4-D3CC-30A3-205A49CD7BC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20427" y="66"/>
            <a:ext cx="3327201" cy="13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58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2006/metadata/properties"/>
    <ds:schemaRef ds:uri="16c05727-aa75-4e4a-9b5f-8a80a116589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</Words>
  <Application>Microsoft Office PowerPoint</Application>
  <PresentationFormat>Widescreen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/>
  <cp:lastModifiedBy/>
  <cp:revision>16</cp:revision>
  <dcterms:created xsi:type="dcterms:W3CDTF">2019-11-27T16:18:32Z</dcterms:created>
  <dcterms:modified xsi:type="dcterms:W3CDTF">2026-03-18T12:13:34Z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