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64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288"/>
    <a:srgbClr val="FFE4E8"/>
    <a:srgbClr val="75D8C6"/>
    <a:srgbClr val="036EF8"/>
    <a:srgbClr val="F1443D"/>
    <a:srgbClr val="328E6B"/>
    <a:srgbClr val="D670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554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4268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2007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74817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3463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4724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8420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213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657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6811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7537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7398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873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4263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0156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8071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DC4F6-0FA7-4C2B-AAF5-5B994441231F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4027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8F87C3-AEC4-88F8-707A-4D67446CA6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513250"/>
            <a:ext cx="7766936" cy="915750"/>
          </a:xfrm>
        </p:spPr>
        <p:txBody>
          <a:bodyPr/>
          <a:lstStyle/>
          <a:p>
            <a:pPr algn="ctr"/>
            <a:r>
              <a:rPr lang="pt-BR" dirty="0">
                <a:solidFill>
                  <a:srgbClr val="75D8C6"/>
                </a:solidFill>
              </a:rPr>
              <a:t>Título da Apresentação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B5040EF-935F-AA3A-E838-BEE065FB9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3614812"/>
            <a:ext cx="7590281" cy="915750"/>
          </a:xfrm>
        </p:spPr>
        <p:txBody>
          <a:bodyPr/>
          <a:lstStyle/>
          <a:p>
            <a:pPr algn="ctr"/>
            <a:r>
              <a:rPr lang="pt-BR" dirty="0">
                <a:solidFill>
                  <a:srgbClr val="FF7288"/>
                </a:solidFill>
              </a:rPr>
              <a:t>Autores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586C31E-3FAA-A1F0-34E5-3E04DFBD57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04282" y="557912"/>
            <a:ext cx="1798184" cy="58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616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5">
            <a:extLst>
              <a:ext uri="{FF2B5EF4-FFF2-40B4-BE49-F238E27FC236}">
                <a16:creationId xmlns:a16="http://schemas.microsoft.com/office/drawing/2014/main" id="{58A13058-C9CD-5442-C7C4-6359C0245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620" y="470094"/>
            <a:ext cx="64897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Nome do Tópico/Assunto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F11C6E4-E774-27A7-C42C-A37AD7566F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04282" y="557912"/>
            <a:ext cx="1798184" cy="58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229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BD799-824E-4ED0-3A70-0A006112D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5">
            <a:extLst>
              <a:ext uri="{FF2B5EF4-FFF2-40B4-BE49-F238E27FC236}">
                <a16:creationId xmlns:a16="http://schemas.microsoft.com/office/drawing/2014/main" id="{AC866B77-4CBB-60EC-ECE5-CCF8FE614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620" y="470094"/>
            <a:ext cx="64897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Nome do Tópico/Assunto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4067609-2C21-04AF-ED44-1965F90830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04282" y="557912"/>
            <a:ext cx="1798184" cy="58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907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238EE-7499-37CC-CE52-3602A227A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5">
            <a:extLst>
              <a:ext uri="{FF2B5EF4-FFF2-40B4-BE49-F238E27FC236}">
                <a16:creationId xmlns:a16="http://schemas.microsoft.com/office/drawing/2014/main" id="{2E15D9A7-3E31-3694-38B0-547335A46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620" y="470094"/>
            <a:ext cx="64897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Nome do Tópico/Assunto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389CF30-225D-F01A-9F22-78374FFCE5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04282" y="557912"/>
            <a:ext cx="1798184" cy="58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931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F673AE1-EA1F-A61E-AA60-DA73F0C30C06}"/>
              </a:ext>
            </a:extLst>
          </p:cNvPr>
          <p:cNvSpPr/>
          <p:nvPr/>
        </p:nvSpPr>
        <p:spPr>
          <a:xfrm>
            <a:off x="1716741" y="1347231"/>
            <a:ext cx="875851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6000" b="0" cap="none" spc="0" dirty="0">
                <a:ln w="0"/>
                <a:solidFill>
                  <a:schemeClr val="accent1"/>
                </a:solidFill>
                <a:effectLst>
                  <a:reflection blurRad="6350" stA="53000" endA="300" endPos="35500" dir="5400000" sy="-90000" algn="bl" rotWithShape="0"/>
                </a:effectLst>
              </a:rPr>
              <a:t>Agradeço pela atenção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EC79CB66-DD3C-CA38-E70D-80CD80666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8396" y="3429000"/>
            <a:ext cx="332159" cy="379610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F4FD69CE-E95A-04C6-7B64-FCA1923401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98395" y="4015947"/>
            <a:ext cx="332159" cy="332159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98B753FC-F341-FE5B-A031-6D755D6F7C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198394" y="4555444"/>
            <a:ext cx="332158" cy="37961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19D42E19-ADCF-A700-6DCD-2460F11A0CF4}"/>
              </a:ext>
            </a:extLst>
          </p:cNvPr>
          <p:cNvSpPr txBox="1"/>
          <p:nvPr/>
        </p:nvSpPr>
        <p:spPr>
          <a:xfrm>
            <a:off x="1726549" y="3439278"/>
            <a:ext cx="3985260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Nome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90DFF6F-767B-F548-4DB2-23C77BA7F452}"/>
              </a:ext>
            </a:extLst>
          </p:cNvPr>
          <p:cNvSpPr txBox="1"/>
          <p:nvPr/>
        </p:nvSpPr>
        <p:spPr>
          <a:xfrm>
            <a:off x="1726549" y="3989052"/>
            <a:ext cx="39852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105A0E9-FCA0-760E-6843-A7ABA239D9FC}"/>
              </a:ext>
            </a:extLst>
          </p:cNvPr>
          <p:cNvSpPr txBox="1"/>
          <p:nvPr/>
        </p:nvSpPr>
        <p:spPr>
          <a:xfrm>
            <a:off x="1726549" y="4570861"/>
            <a:ext cx="39852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Redes</a:t>
            </a:r>
            <a:r>
              <a:rPr lang="pt-BR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Sociais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79E5E46-CB7A-9463-F790-6D4316445E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04282" y="557912"/>
            <a:ext cx="1798184" cy="58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53436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Personalizada 12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F778C"/>
      </a:accent1>
      <a:accent2>
        <a:srgbClr val="75D8C6"/>
      </a:accent2>
      <a:accent3>
        <a:srgbClr val="FF9A54"/>
      </a:accent3>
      <a:accent4>
        <a:srgbClr val="BABA2F"/>
      </a:accent4>
      <a:accent5>
        <a:srgbClr val="FF778C"/>
      </a:accent5>
      <a:accent6>
        <a:srgbClr val="FF9A54"/>
      </a:accent6>
      <a:hlink>
        <a:srgbClr val="FF778C"/>
      </a:hlink>
      <a:folHlink>
        <a:srgbClr val="BABA2F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60</TotalTime>
  <Words>26</Words>
  <Application>Microsoft Office PowerPoint</Application>
  <PresentationFormat>Widescreen</PresentationFormat>
  <Paragraphs>9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0" baseType="lpstr">
      <vt:lpstr>Arial</vt:lpstr>
      <vt:lpstr>Times New Roman</vt:lpstr>
      <vt:lpstr>Trebuchet MS</vt:lpstr>
      <vt:lpstr>Wingdings 3</vt:lpstr>
      <vt:lpstr>Facetado</vt:lpstr>
      <vt:lpstr>Título da Apresentação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Leonardo Lucena</dc:creator>
  <cp:lastModifiedBy>Estagiário 01 IME</cp:lastModifiedBy>
  <cp:revision>16</cp:revision>
  <dcterms:created xsi:type="dcterms:W3CDTF">2023-01-25T15:38:01Z</dcterms:created>
  <dcterms:modified xsi:type="dcterms:W3CDTF">2026-09-03T14:56:44Z</dcterms:modified>
</cp:coreProperties>
</file>