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9E1D1"/>
    <a:srgbClr val="FF768B"/>
    <a:srgbClr val="006DFC"/>
    <a:srgbClr val="F1443D"/>
    <a:srgbClr val="399C72"/>
    <a:srgbClr val="335576"/>
    <a:srgbClr val="58A03D"/>
    <a:srgbClr val="256EA5"/>
    <a:srgbClr val="990000"/>
    <a:srgbClr val="0F4C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962DC7D-0368-4662-AE80-CF93DB992C96}" v="1" dt="2022-08-24T13:03:50.4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4" d="100"/>
          <a:sy n="74" d="100"/>
        </p:scale>
        <p:origin x="104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lisse Frutuoso Soares Matos" userId="ba223f32d7362539" providerId="LiveId" clId="{35B01829-C898-4A1F-92D0-5F396925EDD6}"/>
    <pc:docChg chg="modSld">
      <pc:chgData name="Melisse Frutuoso Soares Matos" userId="ba223f32d7362539" providerId="LiveId" clId="{35B01829-C898-4A1F-92D0-5F396925EDD6}" dt="2022-05-23T17:21:27.439" v="6" actId="207"/>
      <pc:docMkLst>
        <pc:docMk/>
      </pc:docMkLst>
      <pc:sldChg chg="modSp mod">
        <pc:chgData name="Melisse Frutuoso Soares Matos" userId="ba223f32d7362539" providerId="LiveId" clId="{35B01829-C898-4A1F-92D0-5F396925EDD6}" dt="2022-05-23T17:21:27.439" v="6" actId="207"/>
        <pc:sldMkLst>
          <pc:docMk/>
          <pc:sldMk cId="0" sldId="257"/>
        </pc:sldMkLst>
        <pc:spChg chg="mod">
          <ac:chgData name="Melisse Frutuoso Soares Matos" userId="ba223f32d7362539" providerId="LiveId" clId="{35B01829-C898-4A1F-92D0-5F396925EDD6}" dt="2022-05-23T17:21:05.745" v="1" actId="207"/>
          <ac:spMkLst>
            <pc:docMk/>
            <pc:sldMk cId="0" sldId="257"/>
            <ac:spMk id="8" creationId="{0578D33D-0C58-45A5-B666-F39914B50EE5}"/>
          </ac:spMkLst>
        </pc:spChg>
        <pc:spChg chg="mod">
          <ac:chgData name="Melisse Frutuoso Soares Matos" userId="ba223f32d7362539" providerId="LiveId" clId="{35B01829-C898-4A1F-92D0-5F396925EDD6}" dt="2022-05-23T17:21:10.938" v="2" actId="207"/>
          <ac:spMkLst>
            <pc:docMk/>
            <pc:sldMk cId="0" sldId="257"/>
            <ac:spMk id="15" creationId="{703E33D5-6E05-46FC-BA77-E0E4AC0B6CE6}"/>
          </ac:spMkLst>
        </pc:spChg>
        <pc:spChg chg="mod">
          <ac:chgData name="Melisse Frutuoso Soares Matos" userId="ba223f32d7362539" providerId="LiveId" clId="{35B01829-C898-4A1F-92D0-5F396925EDD6}" dt="2022-05-23T17:21:27.439" v="6" actId="207"/>
          <ac:spMkLst>
            <pc:docMk/>
            <pc:sldMk cId="0" sldId="257"/>
            <ac:spMk id="23" creationId="{B4D170EF-6503-426D-8A82-378BB577FDC4}"/>
          </ac:spMkLst>
        </pc:spChg>
        <pc:spChg chg="mod">
          <ac:chgData name="Melisse Frutuoso Soares Matos" userId="ba223f32d7362539" providerId="LiveId" clId="{35B01829-C898-4A1F-92D0-5F396925EDD6}" dt="2022-05-23T17:21:15.433" v="3" actId="207"/>
          <ac:spMkLst>
            <pc:docMk/>
            <pc:sldMk cId="0" sldId="257"/>
            <ac:spMk id="34" creationId="{6CD9078D-4FDF-443F-8779-FE0D6D16E015}"/>
          </ac:spMkLst>
        </pc:spChg>
        <pc:spChg chg="mod">
          <ac:chgData name="Melisse Frutuoso Soares Matos" userId="ba223f32d7362539" providerId="LiveId" clId="{35B01829-C898-4A1F-92D0-5F396925EDD6}" dt="2022-05-23T17:21:24.116" v="5" actId="207"/>
          <ac:spMkLst>
            <pc:docMk/>
            <pc:sldMk cId="0" sldId="257"/>
            <ac:spMk id="49" creationId="{E716B626-5231-4940-AD8C-E6AE8E96D779}"/>
          </ac:spMkLst>
        </pc:spChg>
        <pc:spChg chg="mod">
          <ac:chgData name="Melisse Frutuoso Soares Matos" userId="ba223f32d7362539" providerId="LiveId" clId="{35B01829-C898-4A1F-92D0-5F396925EDD6}" dt="2022-05-23T17:21:20.121" v="4" actId="207"/>
          <ac:spMkLst>
            <pc:docMk/>
            <pc:sldMk cId="0" sldId="257"/>
            <ac:spMk id="75" creationId="{765510DE-E720-4A84-9BBD-4B15F2A9B422}"/>
          </ac:spMkLst>
        </pc:spChg>
        <pc:picChg chg="mod">
          <ac:chgData name="Melisse Frutuoso Soares Matos" userId="ba223f32d7362539" providerId="LiveId" clId="{35B01829-C898-4A1F-92D0-5F396925EDD6}" dt="2022-05-23T17:20:43.785" v="0" actId="14826"/>
          <ac:picMkLst>
            <pc:docMk/>
            <pc:sldMk cId="0" sldId="257"/>
            <ac:picMk id="4" creationId="{367A62CF-D976-4546-9564-A4E29C0829D5}"/>
          </ac:picMkLst>
        </pc:picChg>
      </pc:sldChg>
    </pc:docChg>
  </pc:docChgLst>
  <pc:docChgLst>
    <pc:chgData name="Melisse Frutuoso Soares Matos" userId="ba223f32d7362539" providerId="LiveId" clId="{0405D54F-3015-41EB-8DB3-7C5424059DE2}"/>
    <pc:docChg chg="modSld">
      <pc:chgData name="Melisse Frutuoso Soares Matos" userId="ba223f32d7362539" providerId="LiveId" clId="{0405D54F-3015-41EB-8DB3-7C5424059DE2}" dt="2022-06-17T18:49:44.762" v="6" actId="207"/>
      <pc:docMkLst>
        <pc:docMk/>
      </pc:docMkLst>
      <pc:sldChg chg="modSp mod">
        <pc:chgData name="Melisse Frutuoso Soares Matos" userId="ba223f32d7362539" providerId="LiveId" clId="{0405D54F-3015-41EB-8DB3-7C5424059DE2}" dt="2022-06-17T18:49:44.762" v="6" actId="207"/>
        <pc:sldMkLst>
          <pc:docMk/>
          <pc:sldMk cId="0" sldId="257"/>
        </pc:sldMkLst>
        <pc:spChg chg="mod">
          <ac:chgData name="Melisse Frutuoso Soares Matos" userId="ba223f32d7362539" providerId="LiveId" clId="{0405D54F-3015-41EB-8DB3-7C5424059DE2}" dt="2022-06-17T18:49:27.842" v="1" actId="207"/>
          <ac:spMkLst>
            <pc:docMk/>
            <pc:sldMk cId="0" sldId="257"/>
            <ac:spMk id="8" creationId="{0578D33D-0C58-45A5-B666-F39914B50EE5}"/>
          </ac:spMkLst>
        </pc:spChg>
        <pc:spChg chg="mod">
          <ac:chgData name="Melisse Frutuoso Soares Matos" userId="ba223f32d7362539" providerId="LiveId" clId="{0405D54F-3015-41EB-8DB3-7C5424059DE2}" dt="2022-06-17T18:49:31.284" v="2" actId="207"/>
          <ac:spMkLst>
            <pc:docMk/>
            <pc:sldMk cId="0" sldId="257"/>
            <ac:spMk id="15" creationId="{703E33D5-6E05-46FC-BA77-E0E4AC0B6CE6}"/>
          </ac:spMkLst>
        </pc:spChg>
        <pc:spChg chg="mod">
          <ac:chgData name="Melisse Frutuoso Soares Matos" userId="ba223f32d7362539" providerId="LiveId" clId="{0405D54F-3015-41EB-8DB3-7C5424059DE2}" dt="2022-06-17T18:49:44.762" v="6" actId="207"/>
          <ac:spMkLst>
            <pc:docMk/>
            <pc:sldMk cId="0" sldId="257"/>
            <ac:spMk id="23" creationId="{B4D170EF-6503-426D-8A82-378BB577FDC4}"/>
          </ac:spMkLst>
        </pc:spChg>
        <pc:spChg chg="mod">
          <ac:chgData name="Melisse Frutuoso Soares Matos" userId="ba223f32d7362539" providerId="LiveId" clId="{0405D54F-3015-41EB-8DB3-7C5424059DE2}" dt="2022-06-17T18:49:34.592" v="3" actId="207"/>
          <ac:spMkLst>
            <pc:docMk/>
            <pc:sldMk cId="0" sldId="257"/>
            <ac:spMk id="34" creationId="{6CD9078D-4FDF-443F-8779-FE0D6D16E015}"/>
          </ac:spMkLst>
        </pc:spChg>
        <pc:spChg chg="mod">
          <ac:chgData name="Melisse Frutuoso Soares Matos" userId="ba223f32d7362539" providerId="LiveId" clId="{0405D54F-3015-41EB-8DB3-7C5424059DE2}" dt="2022-06-17T18:49:41.237" v="5" actId="207"/>
          <ac:spMkLst>
            <pc:docMk/>
            <pc:sldMk cId="0" sldId="257"/>
            <ac:spMk id="49" creationId="{E716B626-5231-4940-AD8C-E6AE8E96D779}"/>
          </ac:spMkLst>
        </pc:spChg>
        <pc:spChg chg="mod">
          <ac:chgData name="Melisse Frutuoso Soares Matos" userId="ba223f32d7362539" providerId="LiveId" clId="{0405D54F-3015-41EB-8DB3-7C5424059DE2}" dt="2022-06-17T18:49:38.192" v="4" actId="207"/>
          <ac:spMkLst>
            <pc:docMk/>
            <pc:sldMk cId="0" sldId="257"/>
            <ac:spMk id="75" creationId="{765510DE-E720-4A84-9BBD-4B15F2A9B422}"/>
          </ac:spMkLst>
        </pc:spChg>
        <pc:picChg chg="mod">
          <ac:chgData name="Melisse Frutuoso Soares Matos" userId="ba223f32d7362539" providerId="LiveId" clId="{0405D54F-3015-41EB-8DB3-7C5424059DE2}" dt="2022-06-17T18:48:52.839" v="0" actId="14826"/>
          <ac:picMkLst>
            <pc:docMk/>
            <pc:sldMk cId="0" sldId="257"/>
            <ac:picMk id="4" creationId="{367A62CF-D976-4546-9564-A4E29C0829D5}"/>
          </ac:picMkLst>
        </pc:picChg>
      </pc:sldChg>
    </pc:docChg>
  </pc:docChgLst>
  <pc:docChgLst>
    <pc:chgData name="Leonardo Lucena" userId="0c18717037ebe6c0" providerId="LiveId" clId="{9962DC7D-0368-4662-AE80-CF93DB992C96}"/>
    <pc:docChg chg="modSld">
      <pc:chgData name="Leonardo Lucena" userId="0c18717037ebe6c0" providerId="LiveId" clId="{9962DC7D-0368-4662-AE80-CF93DB992C96}" dt="2022-08-24T13:03:50.439" v="0" actId="14826"/>
      <pc:docMkLst>
        <pc:docMk/>
      </pc:docMkLst>
      <pc:sldChg chg="modSp">
        <pc:chgData name="Leonardo Lucena" userId="0c18717037ebe6c0" providerId="LiveId" clId="{9962DC7D-0368-4662-AE80-CF93DB992C96}" dt="2022-08-24T13:03:50.439" v="0" actId="14826"/>
        <pc:sldMkLst>
          <pc:docMk/>
          <pc:sldMk cId="0" sldId="257"/>
        </pc:sldMkLst>
        <pc:picChg chg="mod">
          <ac:chgData name="Leonardo Lucena" userId="0c18717037ebe6c0" providerId="LiveId" clId="{9962DC7D-0368-4662-AE80-CF93DB992C96}" dt="2022-08-24T13:03:50.439" v="0" actId="14826"/>
          <ac:picMkLst>
            <pc:docMk/>
            <pc:sldMk cId="0" sldId="257"/>
            <ac:picMk id="4" creationId="{367A62CF-D976-4546-9564-A4E29C0829D5}"/>
          </ac:picMkLst>
        </pc:picChg>
      </pc:sldChg>
    </pc:docChg>
  </pc:docChgLst>
  <pc:docChgLst>
    <pc:chgData name="Melisse Frutuoso Soares Matos" userId="ba223f32d7362539" providerId="LiveId" clId="{C4CE204C-6E7E-492D-A8A2-4EE0D1AAB777}"/>
    <pc:docChg chg="modSld">
      <pc:chgData name="Melisse Frutuoso Soares Matos" userId="ba223f32d7362539" providerId="LiveId" clId="{C4CE204C-6E7E-492D-A8A2-4EE0D1AAB777}" dt="2022-07-18T11:18:18.650" v="6" actId="207"/>
      <pc:docMkLst>
        <pc:docMk/>
      </pc:docMkLst>
      <pc:sldChg chg="modSp mod">
        <pc:chgData name="Melisse Frutuoso Soares Matos" userId="ba223f32d7362539" providerId="LiveId" clId="{C4CE204C-6E7E-492D-A8A2-4EE0D1AAB777}" dt="2022-07-18T11:18:18.650" v="6" actId="207"/>
        <pc:sldMkLst>
          <pc:docMk/>
          <pc:sldMk cId="0" sldId="257"/>
        </pc:sldMkLst>
        <pc:spChg chg="mod">
          <ac:chgData name="Melisse Frutuoso Soares Matos" userId="ba223f32d7362539" providerId="LiveId" clId="{C4CE204C-6E7E-492D-A8A2-4EE0D1AAB777}" dt="2022-07-18T11:17:54.953" v="1" actId="207"/>
          <ac:spMkLst>
            <pc:docMk/>
            <pc:sldMk cId="0" sldId="257"/>
            <ac:spMk id="8" creationId="{0578D33D-0C58-45A5-B666-F39914B50EE5}"/>
          </ac:spMkLst>
        </pc:spChg>
        <pc:spChg chg="mod">
          <ac:chgData name="Melisse Frutuoso Soares Matos" userId="ba223f32d7362539" providerId="LiveId" clId="{C4CE204C-6E7E-492D-A8A2-4EE0D1AAB777}" dt="2022-07-18T11:18:00.939" v="2" actId="207"/>
          <ac:spMkLst>
            <pc:docMk/>
            <pc:sldMk cId="0" sldId="257"/>
            <ac:spMk id="15" creationId="{703E33D5-6E05-46FC-BA77-E0E4AC0B6CE6}"/>
          </ac:spMkLst>
        </pc:spChg>
        <pc:spChg chg="mod">
          <ac:chgData name="Melisse Frutuoso Soares Matos" userId="ba223f32d7362539" providerId="LiveId" clId="{C4CE204C-6E7E-492D-A8A2-4EE0D1AAB777}" dt="2022-07-18T11:18:18.650" v="6" actId="207"/>
          <ac:spMkLst>
            <pc:docMk/>
            <pc:sldMk cId="0" sldId="257"/>
            <ac:spMk id="23" creationId="{B4D170EF-6503-426D-8A82-378BB577FDC4}"/>
          </ac:spMkLst>
        </pc:spChg>
        <pc:spChg chg="mod">
          <ac:chgData name="Melisse Frutuoso Soares Matos" userId="ba223f32d7362539" providerId="LiveId" clId="{C4CE204C-6E7E-492D-A8A2-4EE0D1AAB777}" dt="2022-07-18T11:18:05.679" v="3" actId="207"/>
          <ac:spMkLst>
            <pc:docMk/>
            <pc:sldMk cId="0" sldId="257"/>
            <ac:spMk id="34" creationId="{6CD9078D-4FDF-443F-8779-FE0D6D16E015}"/>
          </ac:spMkLst>
        </pc:spChg>
        <pc:spChg chg="mod">
          <ac:chgData name="Melisse Frutuoso Soares Matos" userId="ba223f32d7362539" providerId="LiveId" clId="{C4CE204C-6E7E-492D-A8A2-4EE0D1AAB777}" dt="2022-07-18T11:18:13.691" v="5" actId="207"/>
          <ac:spMkLst>
            <pc:docMk/>
            <pc:sldMk cId="0" sldId="257"/>
            <ac:spMk id="49" creationId="{E716B626-5231-4940-AD8C-E6AE8E96D779}"/>
          </ac:spMkLst>
        </pc:spChg>
        <pc:spChg chg="mod">
          <ac:chgData name="Melisse Frutuoso Soares Matos" userId="ba223f32d7362539" providerId="LiveId" clId="{C4CE204C-6E7E-492D-A8A2-4EE0D1AAB777}" dt="2022-07-18T11:18:10.448" v="4" actId="207"/>
          <ac:spMkLst>
            <pc:docMk/>
            <pc:sldMk cId="0" sldId="257"/>
            <ac:spMk id="75" creationId="{765510DE-E720-4A84-9BBD-4B15F2A9B422}"/>
          </ac:spMkLst>
        </pc:spChg>
        <pc:picChg chg="mod">
          <ac:chgData name="Melisse Frutuoso Soares Matos" userId="ba223f32d7362539" providerId="LiveId" clId="{C4CE204C-6E7E-492D-A8A2-4EE0D1AAB777}" dt="2022-07-18T11:17:31.572" v="0" actId="14826"/>
          <ac:picMkLst>
            <pc:docMk/>
            <pc:sldMk cId="0" sldId="257"/>
            <ac:picMk id="4" creationId="{367A62CF-D976-4546-9564-A4E29C0829D5}"/>
          </ac:picMkLst>
        </pc:picChg>
      </pc:sldChg>
    </pc:docChg>
  </pc:docChgLst>
  <pc:docChgLst>
    <pc:chgData name="Estagiário 03 IME" userId="ce550b7d989d068c" providerId="LiveId" clId="{CB62713B-F0E9-4B18-99E1-6F86E4BA526C}"/>
    <pc:docChg chg="modSld">
      <pc:chgData name="Estagiário 03 IME" userId="ce550b7d989d068c" providerId="LiveId" clId="{CB62713B-F0E9-4B18-99E1-6F86E4BA526C}" dt="2022-08-08T12:51:41.284" v="8" actId="207"/>
      <pc:docMkLst>
        <pc:docMk/>
      </pc:docMkLst>
      <pc:sldChg chg="modSp mod">
        <pc:chgData name="Estagiário 03 IME" userId="ce550b7d989d068c" providerId="LiveId" clId="{CB62713B-F0E9-4B18-99E1-6F86E4BA526C}" dt="2022-08-08T12:51:41.284" v="8" actId="207"/>
        <pc:sldMkLst>
          <pc:docMk/>
          <pc:sldMk cId="0" sldId="257"/>
        </pc:sldMkLst>
        <pc:spChg chg="mod">
          <ac:chgData name="Estagiário 03 IME" userId="ce550b7d989d068c" providerId="LiveId" clId="{CB62713B-F0E9-4B18-99E1-6F86E4BA526C}" dt="2022-08-08T12:50:54.862" v="3" actId="207"/>
          <ac:spMkLst>
            <pc:docMk/>
            <pc:sldMk cId="0" sldId="257"/>
            <ac:spMk id="8" creationId="{0578D33D-0C58-45A5-B666-F39914B50EE5}"/>
          </ac:spMkLst>
        </pc:spChg>
        <pc:spChg chg="mod">
          <ac:chgData name="Estagiário 03 IME" userId="ce550b7d989d068c" providerId="LiveId" clId="{CB62713B-F0E9-4B18-99E1-6F86E4BA526C}" dt="2022-08-08T12:51:15.879" v="4" actId="207"/>
          <ac:spMkLst>
            <pc:docMk/>
            <pc:sldMk cId="0" sldId="257"/>
            <ac:spMk id="15" creationId="{703E33D5-6E05-46FC-BA77-E0E4AC0B6CE6}"/>
          </ac:spMkLst>
        </pc:spChg>
        <pc:spChg chg="mod">
          <ac:chgData name="Estagiário 03 IME" userId="ce550b7d989d068c" providerId="LiveId" clId="{CB62713B-F0E9-4B18-99E1-6F86E4BA526C}" dt="2022-08-08T12:51:41.284" v="8" actId="207"/>
          <ac:spMkLst>
            <pc:docMk/>
            <pc:sldMk cId="0" sldId="257"/>
            <ac:spMk id="23" creationId="{B4D170EF-6503-426D-8A82-378BB577FDC4}"/>
          </ac:spMkLst>
        </pc:spChg>
        <pc:spChg chg="mod">
          <ac:chgData name="Estagiário 03 IME" userId="ce550b7d989d068c" providerId="LiveId" clId="{CB62713B-F0E9-4B18-99E1-6F86E4BA526C}" dt="2022-08-08T12:51:22.467" v="5" actId="207"/>
          <ac:spMkLst>
            <pc:docMk/>
            <pc:sldMk cId="0" sldId="257"/>
            <ac:spMk id="34" creationId="{6CD9078D-4FDF-443F-8779-FE0D6D16E015}"/>
          </ac:spMkLst>
        </pc:spChg>
        <pc:spChg chg="mod">
          <ac:chgData name="Estagiário 03 IME" userId="ce550b7d989d068c" providerId="LiveId" clId="{CB62713B-F0E9-4B18-99E1-6F86E4BA526C}" dt="2022-08-08T12:51:34.332" v="7" actId="207"/>
          <ac:spMkLst>
            <pc:docMk/>
            <pc:sldMk cId="0" sldId="257"/>
            <ac:spMk id="49" creationId="{E716B626-5231-4940-AD8C-E6AE8E96D779}"/>
          </ac:spMkLst>
        </pc:spChg>
        <pc:spChg chg="mod">
          <ac:chgData name="Estagiário 03 IME" userId="ce550b7d989d068c" providerId="LiveId" clId="{CB62713B-F0E9-4B18-99E1-6F86E4BA526C}" dt="2022-08-08T12:51:29.700" v="6" actId="207"/>
          <ac:spMkLst>
            <pc:docMk/>
            <pc:sldMk cId="0" sldId="257"/>
            <ac:spMk id="75" creationId="{765510DE-E720-4A84-9BBD-4B15F2A9B422}"/>
          </ac:spMkLst>
        </pc:spChg>
        <pc:picChg chg="mod">
          <ac:chgData name="Estagiário 03 IME" userId="ce550b7d989d068c" providerId="LiveId" clId="{CB62713B-F0E9-4B18-99E1-6F86E4BA526C}" dt="2022-08-08T12:44:43.603" v="2" actId="14826"/>
          <ac:picMkLst>
            <pc:docMk/>
            <pc:sldMk cId="0" sldId="257"/>
            <ac:picMk id="4" creationId="{367A62CF-D976-4546-9564-A4E29C0829D5}"/>
          </ac:picMkLst>
        </pc:picChg>
      </pc:sldChg>
    </pc:docChg>
  </pc:docChgLst>
  <pc:docChgLst>
    <pc:chgData name="Amanda Arrais França" userId="9ca397880b12d485" providerId="LiveId" clId="{7F325C88-5ED0-4FCA-AFCF-D92B2D461C19}"/>
    <pc:docChg chg="modSld">
      <pc:chgData name="Amanda Arrais França" userId="9ca397880b12d485" providerId="LiveId" clId="{7F325C88-5ED0-4FCA-AFCF-D92B2D461C19}" dt="2022-03-14T18:50:48.267" v="6" actId="207"/>
      <pc:docMkLst>
        <pc:docMk/>
      </pc:docMkLst>
      <pc:sldChg chg="modSp mod">
        <pc:chgData name="Amanda Arrais França" userId="9ca397880b12d485" providerId="LiveId" clId="{7F325C88-5ED0-4FCA-AFCF-D92B2D461C19}" dt="2022-03-14T18:50:48.267" v="6" actId="207"/>
        <pc:sldMkLst>
          <pc:docMk/>
          <pc:sldMk cId="0" sldId="257"/>
        </pc:sldMkLst>
        <pc:spChg chg="mod">
          <ac:chgData name="Amanda Arrais França" userId="9ca397880b12d485" providerId="LiveId" clId="{7F325C88-5ED0-4FCA-AFCF-D92B2D461C19}" dt="2022-03-14T18:50:33.758" v="1" actId="207"/>
          <ac:spMkLst>
            <pc:docMk/>
            <pc:sldMk cId="0" sldId="257"/>
            <ac:spMk id="8" creationId="{0578D33D-0C58-45A5-B666-F39914B50EE5}"/>
          </ac:spMkLst>
        </pc:spChg>
        <pc:spChg chg="mod">
          <ac:chgData name="Amanda Arrais França" userId="9ca397880b12d485" providerId="LiveId" clId="{7F325C88-5ED0-4FCA-AFCF-D92B2D461C19}" dt="2022-03-14T18:50:45.197" v="5" actId="207"/>
          <ac:spMkLst>
            <pc:docMk/>
            <pc:sldMk cId="0" sldId="257"/>
            <ac:spMk id="15" creationId="{703E33D5-6E05-46FC-BA77-E0E4AC0B6CE6}"/>
          </ac:spMkLst>
        </pc:spChg>
        <pc:spChg chg="mod">
          <ac:chgData name="Amanda Arrais França" userId="9ca397880b12d485" providerId="LiveId" clId="{7F325C88-5ED0-4FCA-AFCF-D92B2D461C19}" dt="2022-03-14T18:50:41.428" v="4" actId="207"/>
          <ac:spMkLst>
            <pc:docMk/>
            <pc:sldMk cId="0" sldId="257"/>
            <ac:spMk id="23" creationId="{B4D170EF-6503-426D-8A82-378BB577FDC4}"/>
          </ac:spMkLst>
        </pc:spChg>
        <pc:spChg chg="mod">
          <ac:chgData name="Amanda Arrais França" userId="9ca397880b12d485" providerId="LiveId" clId="{7F325C88-5ED0-4FCA-AFCF-D92B2D461C19}" dt="2022-03-14T18:50:48.267" v="6" actId="207"/>
          <ac:spMkLst>
            <pc:docMk/>
            <pc:sldMk cId="0" sldId="257"/>
            <ac:spMk id="34" creationId="{6CD9078D-4FDF-443F-8779-FE0D6D16E015}"/>
          </ac:spMkLst>
        </pc:spChg>
        <pc:spChg chg="mod">
          <ac:chgData name="Amanda Arrais França" userId="9ca397880b12d485" providerId="LiveId" clId="{7F325C88-5ED0-4FCA-AFCF-D92B2D461C19}" dt="2022-03-14T18:50:38.972" v="3" actId="207"/>
          <ac:spMkLst>
            <pc:docMk/>
            <pc:sldMk cId="0" sldId="257"/>
            <ac:spMk id="49" creationId="{E716B626-5231-4940-AD8C-E6AE8E96D779}"/>
          </ac:spMkLst>
        </pc:spChg>
        <pc:spChg chg="mod">
          <ac:chgData name="Amanda Arrais França" userId="9ca397880b12d485" providerId="LiveId" clId="{7F325C88-5ED0-4FCA-AFCF-D92B2D461C19}" dt="2022-03-14T18:50:36.788" v="2" actId="207"/>
          <ac:spMkLst>
            <pc:docMk/>
            <pc:sldMk cId="0" sldId="257"/>
            <ac:spMk id="75" creationId="{765510DE-E720-4A84-9BBD-4B15F2A9B422}"/>
          </ac:spMkLst>
        </pc:spChg>
        <pc:picChg chg="mod">
          <ac:chgData name="Amanda Arrais França" userId="9ca397880b12d485" providerId="LiveId" clId="{7F325C88-5ED0-4FCA-AFCF-D92B2D461C19}" dt="2022-03-14T18:49:42.905" v="0" actId="14826"/>
          <ac:picMkLst>
            <pc:docMk/>
            <pc:sldMk cId="0" sldId="257"/>
            <ac:picMk id="4" creationId="{367A62CF-D976-4546-9564-A4E29C0829D5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E95751-08FC-41FD-BD92-836059D12604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B69B18-06F3-4FC4-B817-2A00C5A9E49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904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ço Reservado para Imagem de Slide 1">
            <a:extLst>
              <a:ext uri="{FF2B5EF4-FFF2-40B4-BE49-F238E27FC236}">
                <a16:creationId xmlns:a16="http://schemas.microsoft.com/office/drawing/2014/main" id="{D2DF7E7B-6E8D-4F4A-B2C2-5B05ABD196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92321C5-B7CE-4F15-95AA-1D902E8F09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836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990" dirty="0"/>
          </a:p>
        </p:txBody>
      </p:sp>
      <p:sp>
        <p:nvSpPr>
          <p:cNvPr id="4100" name="Espaço Reservado para Número de Slide 3">
            <a:extLst>
              <a:ext uri="{FF2B5EF4-FFF2-40B4-BE49-F238E27FC236}">
                <a16:creationId xmlns:a16="http://schemas.microsoft.com/office/drawing/2014/main" id="{197A323F-B0F7-4FB1-A810-15130DF572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11549F2-4EA9-471B-9D46-8E8605235BA9}" type="slidenum">
              <a:rPr lang="pt-BR" altLang="pt-BR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pt-BR" alt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033CAD9-C92F-42FA-9640-290CF09A5F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8BBCB58-4169-4685-AB22-238426F705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56C327D-D314-426D-BD77-C2FE174A26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532E0-53B5-42B6-A8EC-7DD804A18C15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BA38515-4CB3-44FA-B4FE-047543D3F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2CA2AE0-ED71-4991-A7FD-58C8EF766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4482F-3E25-4E13-AB10-432C0553C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67824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39BD16-B599-4C1C-B569-4915EC2F73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328292C-1B90-418A-ADF7-C2953C6A0B3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C4D8E51-57EF-4392-B7AC-F21B51C1D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532E0-53B5-42B6-A8EC-7DD804A18C15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8D0BEDB-22F0-4C83-A695-B08832386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B7996D1-2BE1-45F7-94E8-A055F25DB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4482F-3E25-4E13-AB10-432C0553C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0287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2291063C-EE40-4E26-926C-42C95291100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2E4B4B4-5B8B-43F3-AA23-065B95C922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23E861A-664E-4821-9673-04E85A080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532E0-53B5-42B6-A8EC-7DD804A18C15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FDD3605-E47C-4BB0-A5BD-3563F3744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E291ECF-4407-4C79-AED8-7617E4162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4482F-3E25-4E13-AB10-432C0553C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2425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DAE4BE-A39E-47DD-8390-C70E3B527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2AA793B-DBD0-454A-AEAF-93FBAFA009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B8334C1-C584-40E6-A240-E9B983339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532E0-53B5-42B6-A8EC-7DD804A18C15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8F31A28-6131-49FD-9822-13D1E5E1C2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7ABBFCA-8A90-4F67-B482-B15CA2C0D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4482F-3E25-4E13-AB10-432C0553C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37217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21849F-65B0-446C-9874-738B8ADC3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5B28D50-E929-4BCB-AD33-58C6996695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202DB52-A73F-4892-B918-6A26DD1E7C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532E0-53B5-42B6-A8EC-7DD804A18C15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44B17FD-632F-4290-A8EE-E19637520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4921E42-C067-465E-9B9F-21B064F6F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4482F-3E25-4E13-AB10-432C0553C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900897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CBDF83-116A-4D10-9503-E3808EF39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F4E0D2A-97E9-4C53-B29A-067CD9E87C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8E92FE0-6661-4371-8C93-2C21E0C80C0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371731-9AF3-4AF8-873A-8596F74A95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532E0-53B5-42B6-A8EC-7DD804A18C15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EFF1E04-7DAE-4F19-9EFA-4080C6652B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C0951E1-2EFD-4529-8B5C-65EE24C94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4482F-3E25-4E13-AB10-432C0553C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3637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FFE99BC-07B3-4461-B71B-1EB43251F5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45A2424-A66F-43BC-A0E3-4C82BABAF9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5EFAE2C-C60F-454B-9630-932F9E2D62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A3D7DA8-A70E-46A3-9E02-9A526C46E87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DF00F4B4-E8CE-4B1D-9EDC-13569C38E55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2A0EE87-DFD6-4FE0-A7D8-2DFC8BB04F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532E0-53B5-42B6-A8EC-7DD804A18C15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9D78B5C-35AB-4854-8290-B025355CC5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3120793F-91FA-4D6A-83B7-CD253D4C16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4482F-3E25-4E13-AB10-432C0553C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7305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B1911F6-86B6-4ECE-95E9-1B5DC59818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62BC31B7-19F9-4EC2-A5A2-09E79E7FE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532E0-53B5-42B6-A8EC-7DD804A18C15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B21C6470-BCA9-48E8-B2F0-DCDB64C380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01DBA354-B1CD-4A01-8689-83A6723DD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4482F-3E25-4E13-AB10-432C0553C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42872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AD090F33-87A5-4C37-8ECB-735DF0EED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532E0-53B5-42B6-A8EC-7DD804A18C15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20E5CF8-A9BF-4BE0-8E0F-1E69AABB33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809A2900-95F3-4AAE-9027-7EE68F1A9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4482F-3E25-4E13-AB10-432C0553C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9168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BAB3BA-AC0D-410D-9757-DEB06ED49F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6794089-A3DE-4800-B2AD-0062329A9F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D2EBB86F-DBC8-4148-AF53-B84393D0E2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EB26973-9670-4760-B20D-A50B3F45C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532E0-53B5-42B6-A8EC-7DD804A18C15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0F93D4D-3DD3-4A02-A820-6AC40AAEB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84644C4-2A5C-48C7-9124-6CB78791A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4482F-3E25-4E13-AB10-432C0553C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426962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1C3CBA-0D9A-41D4-AFC2-23EA75C77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FA71A34-9523-46C0-9E12-E11B195F8B1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06D0714-34F6-442F-9846-C4EAA202065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721BBB0-6ABE-4F03-A1CF-2B826CB71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6532E0-53B5-42B6-A8EC-7DD804A18C15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04F77C7-966D-492B-B477-1C0CF824ED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ADEA576-7533-4DA4-8514-C03D33486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34482F-3E25-4E13-AB10-432C0553C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56265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9A10DBF2-B269-4E80-802F-B4436B0A37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7D8BF8C-0F87-42B8-B27A-DCC41F37FF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CBDD390-C439-432E-AD7D-37E1675664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6532E0-53B5-42B6-A8EC-7DD804A18C15}" type="datetimeFigureOut">
              <a:rPr lang="pt-BR" smtClean="0"/>
              <a:t>03/09/2026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65E9026-6EF9-493F-A448-E9A3246D8A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1F82EC4-0D3F-4E0F-9A9C-7B654C6733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34482F-3E25-4E13-AB10-432C0553C1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8365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9E0726DA-5789-4A5E-BF91-0168C8C669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13612" y="253729"/>
            <a:ext cx="9029056" cy="409094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 defTabSz="914475">
              <a:defRPr/>
            </a:pPr>
            <a:r>
              <a:rPr lang="pt-BR" sz="1429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TÍTULO DO TRABALHO, CENTRALIZADO, EM CAIXA ALTA, NEGRITO E </a:t>
            </a:r>
            <a:r>
              <a:rPr lang="pt-BR" sz="1429" b="1">
                <a:latin typeface="Times New Roman" panose="02020603050405020304" pitchFamily="18" charset="0"/>
                <a:cs typeface="Times New Roman" panose="02020603050405020304" pitchFamily="18" charset="0"/>
              </a:rPr>
              <a:t>TAMANHO 16</a:t>
            </a:r>
            <a:endParaRPr lang="pt-BR" sz="1429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578D33D-0C58-45A5-B666-F39914B50EE5}"/>
              </a:ext>
            </a:extLst>
          </p:cNvPr>
          <p:cNvSpPr txBox="1"/>
          <p:nvPr/>
        </p:nvSpPr>
        <p:spPr>
          <a:xfrm>
            <a:off x="82860" y="1326406"/>
            <a:ext cx="3701170" cy="253159"/>
          </a:xfrm>
          <a:prstGeom prst="rect">
            <a:avLst/>
          </a:prstGeom>
          <a:solidFill>
            <a:srgbClr val="FF768B"/>
          </a:solidFill>
          <a:ln>
            <a:solidFill>
              <a:srgbClr val="89E1D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18427" tIns="9214" rIns="18427" bIns="9214">
            <a:spAutoFit/>
          </a:bodyPr>
          <a:lstStyle/>
          <a:p>
            <a:pPr algn="ctr">
              <a:defRPr/>
            </a:pPr>
            <a:r>
              <a:rPr lang="pt-BR" sz="1524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524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INTRODUÇÃO</a:t>
            </a:r>
            <a:r>
              <a:rPr lang="pt-BR" sz="1524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pt-BR" sz="1524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703E33D5-6E05-46FC-BA77-E0E4AC0B6CE6}"/>
              </a:ext>
            </a:extLst>
          </p:cNvPr>
          <p:cNvSpPr txBox="1"/>
          <p:nvPr/>
        </p:nvSpPr>
        <p:spPr>
          <a:xfrm>
            <a:off x="98820" y="4272809"/>
            <a:ext cx="3680589" cy="253159"/>
          </a:xfrm>
          <a:prstGeom prst="rect">
            <a:avLst/>
          </a:prstGeom>
          <a:solidFill>
            <a:srgbClr val="FF768B"/>
          </a:solidFill>
          <a:ln>
            <a:solidFill>
              <a:srgbClr val="89E1D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18427" tIns="9214" rIns="18427" bIns="9214">
            <a:spAutoFit/>
          </a:bodyPr>
          <a:lstStyle/>
          <a:p>
            <a:pPr algn="ctr">
              <a:defRPr/>
            </a:pPr>
            <a:r>
              <a:rPr lang="pt-BR" sz="1524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524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OBJETIVO</a:t>
            </a:r>
            <a:endParaRPr lang="pt-BR" sz="1524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B4D170EF-6503-426D-8A82-378BB577FDC4}"/>
              </a:ext>
            </a:extLst>
          </p:cNvPr>
          <p:cNvSpPr txBox="1"/>
          <p:nvPr/>
        </p:nvSpPr>
        <p:spPr>
          <a:xfrm>
            <a:off x="8002657" y="3191339"/>
            <a:ext cx="4050622" cy="243285"/>
          </a:xfrm>
          <a:prstGeom prst="rect">
            <a:avLst/>
          </a:prstGeom>
          <a:solidFill>
            <a:srgbClr val="FF768B"/>
          </a:solidFill>
          <a:ln>
            <a:solidFill>
              <a:srgbClr val="89E1D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18427" tIns="9214" rIns="18427" bIns="9214">
            <a:spAutoFit/>
          </a:bodyPr>
          <a:lstStyle/>
          <a:p>
            <a:pPr algn="ctr">
              <a:defRPr/>
            </a:pPr>
            <a:r>
              <a:rPr lang="pt-BR" sz="146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1397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REFERÊNCIAS  </a:t>
            </a:r>
            <a:endParaRPr lang="pt-BR" sz="1397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8" name="Retângulo 11">
            <a:extLst>
              <a:ext uri="{FF2B5EF4-FFF2-40B4-BE49-F238E27FC236}">
                <a16:creationId xmlns:a16="http://schemas.microsoft.com/office/drawing/2014/main" id="{F4666D0F-7E90-4603-AA1B-984D17C6B6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84376" y="689244"/>
            <a:ext cx="8854330" cy="46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pt-BR" altLang="pt-BR" sz="847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NOMES DOS AUTORES EM CAIXA ALTA, SEPARADOS POR PONTO E VÍRGULA (;)</a:t>
            </a:r>
          </a:p>
          <a:p>
            <a:pPr algn="ctr" eaLnBrk="1" hangingPunct="1">
              <a:lnSpc>
                <a:spcPct val="150000"/>
              </a:lnSpc>
            </a:pPr>
            <a:r>
              <a:rPr lang="pt-BR" altLang="pt-BR" sz="847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NOME 2; NOME 3, NOME 3...</a:t>
            </a:r>
            <a:endParaRPr lang="pt-BR" altLang="pt-BR" sz="74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6CD9078D-4FDF-443F-8779-FE0D6D16E015}"/>
              </a:ext>
            </a:extLst>
          </p:cNvPr>
          <p:cNvSpPr txBox="1"/>
          <p:nvPr/>
        </p:nvSpPr>
        <p:spPr>
          <a:xfrm>
            <a:off x="82860" y="5358128"/>
            <a:ext cx="3680589" cy="243285"/>
          </a:xfrm>
          <a:prstGeom prst="rect">
            <a:avLst/>
          </a:prstGeom>
          <a:solidFill>
            <a:srgbClr val="FF768B"/>
          </a:solidFill>
          <a:ln>
            <a:solidFill>
              <a:srgbClr val="89E1D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18427" tIns="9214" rIns="18427" bIns="9214">
            <a:spAutoFit/>
          </a:bodyPr>
          <a:lstStyle/>
          <a:p>
            <a:pPr algn="ctr">
              <a:defRPr/>
            </a:pPr>
            <a:r>
              <a:rPr lang="pt-BR" sz="146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METODOLOGIA </a:t>
            </a:r>
            <a:endParaRPr lang="pt-BR" sz="146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E716B626-5231-4940-AD8C-E6AE8E96D779}"/>
              </a:ext>
            </a:extLst>
          </p:cNvPr>
          <p:cNvSpPr txBox="1"/>
          <p:nvPr/>
        </p:nvSpPr>
        <p:spPr>
          <a:xfrm>
            <a:off x="7987117" y="1280937"/>
            <a:ext cx="4066162" cy="253159"/>
          </a:xfrm>
          <a:prstGeom prst="rect">
            <a:avLst/>
          </a:prstGeom>
          <a:solidFill>
            <a:srgbClr val="FF768B"/>
          </a:solidFill>
          <a:ln>
            <a:solidFill>
              <a:srgbClr val="89E1D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18427" tIns="9214" rIns="18427" bIns="9214">
            <a:spAutoFit/>
          </a:bodyPr>
          <a:lstStyle/>
          <a:p>
            <a:pPr algn="ctr">
              <a:defRPr/>
            </a:pPr>
            <a:r>
              <a:rPr lang="pt-BR" sz="1524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CONCLUSÃO</a:t>
            </a:r>
            <a:endParaRPr lang="pt-BR" sz="1524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2" name="Conector reto 91">
            <a:extLst>
              <a:ext uri="{FF2B5EF4-FFF2-40B4-BE49-F238E27FC236}">
                <a16:creationId xmlns:a16="http://schemas.microsoft.com/office/drawing/2014/main" id="{5665B351-B439-4F24-8E2D-2D9AC0C581B4}"/>
              </a:ext>
            </a:extLst>
          </p:cNvPr>
          <p:cNvCxnSpPr>
            <a:cxnSpLocks/>
          </p:cNvCxnSpPr>
          <p:nvPr/>
        </p:nvCxnSpPr>
        <p:spPr>
          <a:xfrm>
            <a:off x="7924534" y="1252484"/>
            <a:ext cx="0" cy="5605516"/>
          </a:xfrm>
          <a:prstGeom prst="line">
            <a:avLst/>
          </a:prstGeom>
          <a:ln>
            <a:solidFill>
              <a:srgbClr val="89E1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CaixaDeTexto 74">
            <a:extLst>
              <a:ext uri="{FF2B5EF4-FFF2-40B4-BE49-F238E27FC236}">
                <a16:creationId xmlns:a16="http://schemas.microsoft.com/office/drawing/2014/main" id="{765510DE-E720-4A84-9BBD-4B15F2A9B422}"/>
              </a:ext>
            </a:extLst>
          </p:cNvPr>
          <p:cNvSpPr txBox="1"/>
          <p:nvPr/>
        </p:nvSpPr>
        <p:spPr>
          <a:xfrm>
            <a:off x="3941955" y="1326826"/>
            <a:ext cx="3864555" cy="253159"/>
          </a:xfrm>
          <a:prstGeom prst="rect">
            <a:avLst/>
          </a:prstGeom>
          <a:solidFill>
            <a:srgbClr val="FF768B"/>
          </a:solidFill>
          <a:ln>
            <a:solidFill>
              <a:srgbClr val="89E1D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18427" tIns="9214" rIns="18427" bIns="9214">
            <a:spAutoFit/>
          </a:bodyPr>
          <a:lstStyle/>
          <a:p>
            <a:pPr algn="ctr">
              <a:defRPr/>
            </a:pPr>
            <a:r>
              <a:rPr lang="pt-BR" sz="1524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RESULTADOS E DISCUSSÃO</a:t>
            </a:r>
            <a:endParaRPr lang="pt-BR" sz="1524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7" name="Conector reto 126">
            <a:extLst>
              <a:ext uri="{FF2B5EF4-FFF2-40B4-BE49-F238E27FC236}">
                <a16:creationId xmlns:a16="http://schemas.microsoft.com/office/drawing/2014/main" id="{DC57B287-DDDB-478C-B8A3-15DB3663730F}"/>
              </a:ext>
            </a:extLst>
          </p:cNvPr>
          <p:cNvCxnSpPr>
            <a:cxnSpLocks/>
          </p:cNvCxnSpPr>
          <p:nvPr/>
        </p:nvCxnSpPr>
        <p:spPr>
          <a:xfrm>
            <a:off x="3902053" y="1246184"/>
            <a:ext cx="0" cy="5611816"/>
          </a:xfrm>
          <a:prstGeom prst="line">
            <a:avLst/>
          </a:prstGeom>
          <a:ln>
            <a:solidFill>
              <a:srgbClr val="89E1D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5" name="CaixaDeTexto 10">
            <a:extLst>
              <a:ext uri="{FF2B5EF4-FFF2-40B4-BE49-F238E27FC236}">
                <a16:creationId xmlns:a16="http://schemas.microsoft.com/office/drawing/2014/main" id="{32824E68-F302-4609-93BC-9F52340089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320" y="1683839"/>
            <a:ext cx="3654128" cy="17203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/>
            <a:r>
              <a:rPr lang="pt-BR" sz="1058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 introdução deve ser breve e justificar o problema estudado de forma clara familiarizando o leitor sobre o assunto a ser abordado.</a:t>
            </a:r>
          </a:p>
          <a:p>
            <a:pPr algn="just" eaLnBrk="1" hangingPunct="1"/>
            <a:endParaRPr lang="pt-BR" altLang="pt-BR" sz="1058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pt-BR" altLang="pt-BR" sz="1058" dirty="0">
                <a:latin typeface="Times New Roman" panose="02020603050405020304" pitchFamily="18" charset="0"/>
                <a:cs typeface="Times New Roman" panose="02020603050405020304" pitchFamily="18" charset="0"/>
              </a:rPr>
              <a:t>Os autores podem incluir imagens no banner se desejarem.</a:t>
            </a:r>
          </a:p>
          <a:p>
            <a:pPr algn="just" eaLnBrk="1" hangingPunct="1"/>
            <a:endParaRPr lang="pt-BR" altLang="pt-BR" sz="1058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pt-BR" altLang="pt-BR" sz="1058" dirty="0">
                <a:latin typeface="Times New Roman" panose="02020603050405020304" pitchFamily="18" charset="0"/>
                <a:cs typeface="Times New Roman" panose="02020603050405020304" pitchFamily="18" charset="0"/>
              </a:rPr>
              <a:t>O banner pode ser personalizado com imagem de fundo se os autores julgarem necessário. Entretanto a cor das caixas de seções não deve ser alterado.</a:t>
            </a:r>
          </a:p>
          <a:p>
            <a:pPr algn="just" eaLnBrk="1" hangingPunct="1"/>
            <a:endParaRPr lang="pt-BR" altLang="pt-BR" sz="1058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CaixaDeTexto 113">
            <a:extLst>
              <a:ext uri="{FF2B5EF4-FFF2-40B4-BE49-F238E27FC236}">
                <a16:creationId xmlns:a16="http://schemas.microsoft.com/office/drawing/2014/main" id="{9E668CC5-A76F-4634-925E-8F9C8C2493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820" y="4684505"/>
            <a:ext cx="3763332" cy="417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/>
            <a:r>
              <a:rPr lang="pt-BR" altLang="pt-BR" sz="1058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Descreva o objetivo principal de sua pesquisa, de forma que fique claro e conciso </a:t>
            </a:r>
          </a:p>
        </p:txBody>
      </p:sp>
      <p:sp>
        <p:nvSpPr>
          <p:cNvPr id="19" name="CaixaDeTexto 113">
            <a:extLst>
              <a:ext uri="{FF2B5EF4-FFF2-40B4-BE49-F238E27FC236}">
                <a16:creationId xmlns:a16="http://schemas.microsoft.com/office/drawing/2014/main" id="{03AC605D-83DC-4EA1-A92C-4FEE6F141C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488" y="5768463"/>
            <a:ext cx="3763332" cy="417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/>
            <a:r>
              <a:rPr lang="pt-BR" altLang="pt-BR" sz="1058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Nesse espaço exponha como procedeu as etapas da pesquisa até chegar aos resultados, descrevendo os procedimentos utilizados. </a:t>
            </a:r>
          </a:p>
        </p:txBody>
      </p:sp>
      <p:sp>
        <p:nvSpPr>
          <p:cNvPr id="20" name="CaixaDeTexto 113">
            <a:extLst>
              <a:ext uri="{FF2B5EF4-FFF2-40B4-BE49-F238E27FC236}">
                <a16:creationId xmlns:a16="http://schemas.microsoft.com/office/drawing/2014/main" id="{DC533B1E-6C3A-4603-B048-9C684ADE45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61659" y="1731111"/>
            <a:ext cx="3763332" cy="62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/>
            <a:r>
              <a:rPr lang="pt-BR" altLang="pt-BR" sz="1164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pt-BR" sz="1164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eve ser a</a:t>
            </a:r>
            <a:r>
              <a:rPr lang="pt-BR" sz="1164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presentado, comentado e interpretado os dados que você coletou na pesquisa </a:t>
            </a:r>
            <a:r>
              <a:rPr lang="pt-BR" sz="1164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até o momento, podendo ser utilizados também Tabelas e/ou Figuras. </a:t>
            </a:r>
            <a:endParaRPr lang="pt-BR" altLang="pt-BR" sz="1164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CaixaDeTexto 113">
            <a:extLst>
              <a:ext uri="{FF2B5EF4-FFF2-40B4-BE49-F238E27FC236}">
                <a16:creationId xmlns:a16="http://schemas.microsoft.com/office/drawing/2014/main" id="{EE0A9862-E62E-49A9-A9BA-5E9785BF86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24078" y="1755626"/>
            <a:ext cx="4007780" cy="11775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indent="119127" algn="just">
              <a:lnSpc>
                <a:spcPct val="107000"/>
              </a:lnSpc>
              <a:spcAft>
                <a:spcPts val="212"/>
              </a:spcAft>
            </a:pPr>
            <a:r>
              <a:rPr lang="pt-BR" sz="1058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conclusão deve ser elaborada, em frases curtas, claras e conexas, com base nos objetivos e resultados do Resumo Expandido, </a:t>
            </a:r>
            <a:r>
              <a:rPr lang="pt-BR" sz="1058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conectando os pontos de discussão do tema, apresentando o trajeto e revelando até que ponto a pesquisa chegou. </a:t>
            </a:r>
            <a:endParaRPr lang="pt-BR" sz="1058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212"/>
              </a:spcAft>
            </a:pPr>
            <a:r>
              <a:rPr lang="pt-BR" sz="1058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pt-BR" sz="1058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1" hangingPunct="1"/>
            <a:endParaRPr lang="pt-BR" altLang="pt-BR" sz="1058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CaixaDeTexto 113">
            <a:extLst>
              <a:ext uri="{FF2B5EF4-FFF2-40B4-BE49-F238E27FC236}">
                <a16:creationId xmlns:a16="http://schemas.microsoft.com/office/drawing/2014/main" id="{824AE4E8-6862-4C86-8535-99C2395685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1002" y="3638967"/>
            <a:ext cx="3763332" cy="580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/>
            <a:r>
              <a:rPr lang="pt-BR" sz="1058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 referências devem ser listadas apenas os trabalhos mencionados no texto em ordem alfabética (ABNT: 6023: 2018)</a:t>
            </a:r>
            <a:endParaRPr lang="pt-BR" sz="1058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1" hangingPunct="1"/>
            <a:endParaRPr lang="pt-BR" altLang="pt-BR" sz="1058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367A62CF-D976-4546-9564-A4E29C0829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35558" y="354107"/>
            <a:ext cx="2474319" cy="62230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237</Words>
  <Application>Microsoft Office PowerPoint</Application>
  <PresentationFormat>Widescreen</PresentationFormat>
  <Paragraphs>21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do Office</vt:lpstr>
      <vt:lpstr>TÍTULO DO TRABALHO, CENTRALIZADO, EM CAIXA ALTA, NEGRITO E TAMANHO 16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DO TRABALHO, CENTRALIZADO, EM CAIXA ALTA, NEGRITO E TAMANHO 54</dc:title>
  <dc:creator>Aurea Soares</dc:creator>
  <cp:lastModifiedBy>Estagiário 01 IME</cp:lastModifiedBy>
  <cp:revision>21</cp:revision>
  <dcterms:created xsi:type="dcterms:W3CDTF">2022-02-17T12:13:11Z</dcterms:created>
  <dcterms:modified xsi:type="dcterms:W3CDTF">2026-09-03T15:00:52Z</dcterms:modified>
</cp:coreProperties>
</file>