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5" r:id="rId1"/>
  </p:sldMasterIdLst>
  <p:notesMasterIdLst>
    <p:notesMasterId r:id="rId7"/>
  </p:notesMasterIdLst>
  <p:sldIdLst>
    <p:sldId id="256" r:id="rId2"/>
    <p:sldId id="257" r:id="rId3"/>
    <p:sldId id="261" r:id="rId4"/>
    <p:sldId id="262" r:id="rId5"/>
    <p:sldId id="260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0" roundtripDataSignature="AMtx7mjf1gUXpLhrKX1r/FoaqCsinyHL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45089"/>
    <a:srgbClr val="3D7942"/>
    <a:srgbClr val="E6AC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3" autoAdjust="0"/>
    <p:restoredTop sz="94660"/>
  </p:normalViewPr>
  <p:slideViewPr>
    <p:cSldViewPr snapToGrid="0">
      <p:cViewPr varScale="1">
        <p:scale>
          <a:sx n="79" d="100"/>
          <a:sy n="79" d="100"/>
        </p:scale>
        <p:origin x="4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>
          <a:extLst>
            <a:ext uri="{FF2B5EF4-FFF2-40B4-BE49-F238E27FC236}">
              <a16:creationId xmlns:a16="http://schemas.microsoft.com/office/drawing/2014/main" id="{F1494F07-BC04-A6D9-0C6E-F70755B08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:notes">
            <a:extLst>
              <a:ext uri="{FF2B5EF4-FFF2-40B4-BE49-F238E27FC236}">
                <a16:creationId xmlns:a16="http://schemas.microsoft.com/office/drawing/2014/main" id="{90BC4F83-5791-18EA-F46C-4B077EF0E6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:notes">
            <a:extLst>
              <a:ext uri="{FF2B5EF4-FFF2-40B4-BE49-F238E27FC236}">
                <a16:creationId xmlns:a16="http://schemas.microsoft.com/office/drawing/2014/main" id="{96717C94-43FB-3FBC-3546-3D3DDDC079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538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>
          <a:extLst>
            <a:ext uri="{FF2B5EF4-FFF2-40B4-BE49-F238E27FC236}">
              <a16:creationId xmlns:a16="http://schemas.microsoft.com/office/drawing/2014/main" id="{376C6D89-2100-5A79-9B82-0439F6538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:notes">
            <a:extLst>
              <a:ext uri="{FF2B5EF4-FFF2-40B4-BE49-F238E27FC236}">
                <a16:creationId xmlns:a16="http://schemas.microsoft.com/office/drawing/2014/main" id="{2EB39872-020D-708C-8BBC-32FD171F18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:notes">
            <a:extLst>
              <a:ext uri="{FF2B5EF4-FFF2-40B4-BE49-F238E27FC236}">
                <a16:creationId xmlns:a16="http://schemas.microsoft.com/office/drawing/2014/main" id="{0115DDB6-6668-927B-B5B1-A36302A11B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3283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264AEA-621D-2DCC-EDE3-15848B39F2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7DE584B-C19D-0DEF-7048-0CE99FA8BE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272E11-B151-C830-E5E5-D64D4BDC4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6B8732-15CC-3609-9880-DC44D594A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63F17D-94AB-19F0-E130-E2E7B91D2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7961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614E0C-9D24-A21F-6139-22C4B7E34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7E75AB-3FEA-97C4-4230-8FFB03C58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FA41F9-82E6-C065-5300-6A734F0FF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FCF6C4-854A-994A-609B-1C1F3BCB5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6DFD57-41E6-98F9-8814-D3F881E4E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4197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4E88B5-CB61-70F8-C7DF-325032592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42EB6B8-479D-486A-0719-50DF8F192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B17A96-A837-4E45-54DC-19C83C78D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6D9B67-7FE1-BA8A-DCB2-1680ED717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25D91E-3DAD-FF42-1F76-062237E11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344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0384D0-F15E-06EA-73E4-5EBCA7EDD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12C3E6-5248-8F51-2200-E58C3BB4CE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E53466B-BBE3-96F3-0513-FDDCF215B4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B8F92D2-043F-1F04-CFE2-9ACD975C2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5E6E71F-B289-EC51-7E78-2369C8543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51EAC03-1218-8FBD-3206-19A121ADD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077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4B0F42-9B48-49E1-F309-0FAF96E26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AF8EEA0-1B25-E5E1-7346-D049C1BC9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0466050-DABE-13FF-2782-69EC067254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336E007-3A70-360F-10B0-1ABC28A000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0B82416-B57C-811E-9EA5-C8107C5CF4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50B1406-F64E-1A01-05E0-8155494B8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0B372FC-627F-2D63-57C5-1E4FFB5DB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D9091A9-5E2E-8D7D-6177-3293EB6F5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3069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ED58A4-C947-8012-5E74-3ACC34F35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291F8D6-C1EA-D3CB-F7B1-5C5C28217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98B84C9-F81A-3FEA-AEEF-234CDFC04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FA0C3D0-F87F-1937-A2DF-2C687D36B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0298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1CE7898-A031-AF9E-8CF7-A7C6A57CE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31CB3A7-6617-FDF4-5487-0F1EAF709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6530F46-58FE-8BF0-EB20-272D5963C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0357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898564-5A5A-2B05-AEDD-B3C153692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3C436A-546C-E646-3CFB-234DB14CA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2B50E52-BC6A-87D0-3216-9A29217239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B5660E1-1B58-EDED-D2FE-1A26C1137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B2CA843-3982-B132-E98E-3B578CF87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422D2E9-95EC-EF95-5CF6-4F981971B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9021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F9A9DA-6B03-2A25-46B5-8DC7E3E60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0CCFAFE-6186-79B5-C434-C529B1CFA4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07ED58D-5027-75C1-3E53-A47930A9D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330297-057A-B677-1CF4-754DA4C9B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76632BF-9A66-18B0-E2F0-3018CA788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4C255C9-7F22-54DE-3C66-E89F11CDA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160172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898E0D-01B1-7DEB-0D49-FB266B81D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57E58D2-E0F3-52E5-7284-98E403D7A9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F90064-19BC-B7B7-6C8F-D87C401FB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1EC1B6-11CF-FCA0-AECA-8311C4532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1A347E8-4E18-F34E-050E-37BFD0090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1842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D880125-B1A8-DEB2-99B0-673DFD9133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DFF4A4A-7C37-1301-C6E5-378B4D841D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6AEF0C0-C800-F3E2-39D7-3A9D773B4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98AD5E-F65D-F94F-2DFE-66B1EF8C6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3AC17D-7FED-22A9-E474-F2FC107E6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2323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3814AEC-4713-04AF-FB9C-8447A615D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29AEF68-9D7C-3F2C-71C0-3462D46A0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ABC7A7-4E84-367D-AB2D-1C6172BD18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B43FF5-7963-3EE3-D4EF-2760E10D0F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2D731B9-27EF-28EC-B330-7288CE2F03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113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">
            <a:extLst>
              <a:ext uri="{FF2B5EF4-FFF2-40B4-BE49-F238E27FC236}">
                <a16:creationId xmlns:a16="http://schemas.microsoft.com/office/drawing/2014/main" id="{AF32FF88-D036-AB37-6494-689C9512A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B3518A6-21D6-3FDF-A1A3-7776B4F825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D49A66D-D1A2-8106-DA39-AA2858914CA6}"/>
              </a:ext>
            </a:extLst>
          </p:cNvPr>
          <p:cNvSpPr txBox="1"/>
          <p:nvPr/>
        </p:nvSpPr>
        <p:spPr>
          <a:xfrm>
            <a:off x="256032" y="2920508"/>
            <a:ext cx="5734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5B16E6B-E738-8A2B-94E1-AA559F7ECCEC}"/>
              </a:ext>
            </a:extLst>
          </p:cNvPr>
          <p:cNvSpPr txBox="1"/>
          <p:nvPr/>
        </p:nvSpPr>
        <p:spPr>
          <a:xfrm>
            <a:off x="256032" y="4442109"/>
            <a:ext cx="3113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Nomes dos autores do resumo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A16E394-6D73-5B93-6A44-F8628422358A}"/>
              </a:ext>
            </a:extLst>
          </p:cNvPr>
          <p:cNvSpPr txBox="1"/>
          <p:nvPr/>
        </p:nvSpPr>
        <p:spPr>
          <a:xfrm>
            <a:off x="749808" y="1928091"/>
            <a:ext cx="60676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450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Orientações para preparo dos slides:</a:t>
            </a:r>
          </a:p>
          <a:p>
            <a:r>
              <a:rPr lang="pt-BR" dirty="0">
                <a:solidFill>
                  <a:srgbClr val="0450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Organize os slides conforme os tópicos do resumo.</a:t>
            </a:r>
            <a:br>
              <a:rPr lang="pt-BR" dirty="0">
                <a:solidFill>
                  <a:srgbClr val="0450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dirty="0">
                <a:solidFill>
                  <a:srgbClr val="0450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É permitido inserir mais de um slide por tópico, se necessário.</a:t>
            </a:r>
            <a:br>
              <a:rPr lang="pt-BR" dirty="0">
                <a:solidFill>
                  <a:srgbClr val="0450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dirty="0">
                <a:solidFill>
                  <a:srgbClr val="0450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Tempo de apresentação: </a:t>
            </a:r>
            <a:r>
              <a:rPr lang="pt-BR" b="1" dirty="0">
                <a:solidFill>
                  <a:srgbClr val="0450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a 10 minutos</a:t>
            </a:r>
            <a:r>
              <a:rPr lang="pt-BR" dirty="0">
                <a:solidFill>
                  <a:srgbClr val="0450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Google Shape;156;p3">
            <a:extLst>
              <a:ext uri="{FF2B5EF4-FFF2-40B4-BE49-F238E27FC236}">
                <a16:creationId xmlns:a16="http://schemas.microsoft.com/office/drawing/2014/main" id="{9AC46AD7-84B2-E0CC-42DA-8103DF8AC3D9}"/>
              </a:ext>
            </a:extLst>
          </p:cNvPr>
          <p:cNvSpPr txBox="1"/>
          <p:nvPr/>
        </p:nvSpPr>
        <p:spPr>
          <a:xfrm>
            <a:off x="749808" y="466666"/>
            <a:ext cx="5346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pt-BR" sz="4000" dirty="0">
                <a:solidFill>
                  <a:srgbClr val="3D794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Nome</a:t>
            </a:r>
            <a:r>
              <a:rPr lang="pt-BR" sz="3600" dirty="0">
                <a:solidFill>
                  <a:srgbClr val="3D794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do Tópico/Assunto</a:t>
            </a:r>
            <a:endParaRPr sz="3600" dirty="0">
              <a:solidFill>
                <a:srgbClr val="3D794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Logotipo&#10;&#10;O conteúdo gerado por IA pode estar incorreto.">
            <a:extLst>
              <a:ext uri="{FF2B5EF4-FFF2-40B4-BE49-F238E27FC236}">
                <a16:creationId xmlns:a16="http://schemas.microsoft.com/office/drawing/2014/main" id="{DA506B59-5828-3E2E-4E27-34CFF0920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1734" y="232483"/>
            <a:ext cx="3003191" cy="94206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>
          <a:extLst>
            <a:ext uri="{FF2B5EF4-FFF2-40B4-BE49-F238E27FC236}">
              <a16:creationId xmlns:a16="http://schemas.microsoft.com/office/drawing/2014/main" id="{5E4829B1-8C21-3BC1-F22A-78F602DC3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6;p3">
            <a:extLst>
              <a:ext uri="{FF2B5EF4-FFF2-40B4-BE49-F238E27FC236}">
                <a16:creationId xmlns:a16="http://schemas.microsoft.com/office/drawing/2014/main" id="{A1243E66-F3B9-1B67-B39B-C39353280ED8}"/>
              </a:ext>
            </a:extLst>
          </p:cNvPr>
          <p:cNvSpPr txBox="1"/>
          <p:nvPr/>
        </p:nvSpPr>
        <p:spPr>
          <a:xfrm>
            <a:off x="749808" y="466666"/>
            <a:ext cx="5346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pt-BR" sz="4000" dirty="0">
                <a:solidFill>
                  <a:srgbClr val="3D794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Nome</a:t>
            </a:r>
            <a:r>
              <a:rPr lang="pt-BR" sz="3600" dirty="0">
                <a:solidFill>
                  <a:srgbClr val="3D794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do Tópico/Assunto</a:t>
            </a:r>
            <a:endParaRPr sz="3600" dirty="0">
              <a:solidFill>
                <a:srgbClr val="3D794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492D36A6-3FD2-19DF-22B4-DC48968E3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1734" y="232483"/>
            <a:ext cx="3003191" cy="94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782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>
          <a:extLst>
            <a:ext uri="{FF2B5EF4-FFF2-40B4-BE49-F238E27FC236}">
              <a16:creationId xmlns:a16="http://schemas.microsoft.com/office/drawing/2014/main" id="{E278A04A-ED00-715C-4458-86C7C0B98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6;p3">
            <a:extLst>
              <a:ext uri="{FF2B5EF4-FFF2-40B4-BE49-F238E27FC236}">
                <a16:creationId xmlns:a16="http://schemas.microsoft.com/office/drawing/2014/main" id="{30A003BD-1338-0D97-8103-B3426B7C8016}"/>
              </a:ext>
            </a:extLst>
          </p:cNvPr>
          <p:cNvSpPr txBox="1"/>
          <p:nvPr/>
        </p:nvSpPr>
        <p:spPr>
          <a:xfrm>
            <a:off x="749808" y="466666"/>
            <a:ext cx="5346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pt-BR" sz="4000" dirty="0">
                <a:solidFill>
                  <a:srgbClr val="3D794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Nome</a:t>
            </a:r>
            <a:r>
              <a:rPr lang="pt-BR" sz="3600" dirty="0">
                <a:solidFill>
                  <a:srgbClr val="3D794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do Tópico/Assunto</a:t>
            </a:r>
            <a:endParaRPr sz="3600" dirty="0">
              <a:solidFill>
                <a:srgbClr val="3D794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A642DDC7-0C4F-59F8-BF4E-ED4300988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1734" y="232483"/>
            <a:ext cx="3003191" cy="94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872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"/>
          <p:cNvSpPr txBox="1"/>
          <p:nvPr/>
        </p:nvSpPr>
        <p:spPr>
          <a:xfrm>
            <a:off x="5949757" y="3910566"/>
            <a:ext cx="3985260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 dirty="0">
                <a:solidFill>
                  <a:srgbClr val="1A1A1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</a:t>
            </a:r>
            <a:endParaRPr dirty="0"/>
          </a:p>
        </p:txBody>
      </p:sp>
      <p:sp>
        <p:nvSpPr>
          <p:cNvPr id="174" name="Google Shape;174;p5"/>
          <p:cNvSpPr txBox="1"/>
          <p:nvPr/>
        </p:nvSpPr>
        <p:spPr>
          <a:xfrm>
            <a:off x="1726549" y="4570861"/>
            <a:ext cx="3985260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AA35301-4A99-75E3-11AF-FA2C9F018F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-2636" y="12702"/>
            <a:ext cx="12192000" cy="685800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F55B9873-BD4D-D7C5-DA2F-002E48F3A3F8}"/>
              </a:ext>
            </a:extLst>
          </p:cNvPr>
          <p:cNvSpPr txBox="1"/>
          <p:nvPr/>
        </p:nvSpPr>
        <p:spPr>
          <a:xfrm>
            <a:off x="492654" y="2962853"/>
            <a:ext cx="42899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OBRIGADO(A)!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84CA45A-F419-C8CF-AF56-AE23FF512DC9}"/>
              </a:ext>
            </a:extLst>
          </p:cNvPr>
          <p:cNvSpPr txBox="1"/>
          <p:nvPr/>
        </p:nvSpPr>
        <p:spPr>
          <a:xfrm>
            <a:off x="1075987" y="4095232"/>
            <a:ext cx="156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Redes sociais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02BF7F0-AEC0-4056-878A-FB774B3A3271}"/>
              </a:ext>
            </a:extLst>
          </p:cNvPr>
          <p:cNvSpPr txBox="1"/>
          <p:nvPr/>
        </p:nvSpPr>
        <p:spPr>
          <a:xfrm>
            <a:off x="1075987" y="4464564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E-mail</a:t>
            </a:r>
          </a:p>
        </p:txBody>
      </p:sp>
      <p:pic>
        <p:nvPicPr>
          <p:cNvPr id="20" name="Gráfico 19" descr="Rede de usuários com preenchimento sólido">
            <a:extLst>
              <a:ext uri="{FF2B5EF4-FFF2-40B4-BE49-F238E27FC236}">
                <a16:creationId xmlns:a16="http://schemas.microsoft.com/office/drawing/2014/main" id="{5422541F-C75F-C690-EA30-53EC9C4038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2546" y="4140952"/>
            <a:ext cx="275737" cy="275737"/>
          </a:xfrm>
          <a:prstGeom prst="rect">
            <a:avLst/>
          </a:prstGeom>
        </p:spPr>
      </p:pic>
      <p:pic>
        <p:nvPicPr>
          <p:cNvPr id="22" name="Gráfico 21" descr="Envelope com preenchimento sólido">
            <a:extLst>
              <a:ext uri="{FF2B5EF4-FFF2-40B4-BE49-F238E27FC236}">
                <a16:creationId xmlns:a16="http://schemas.microsoft.com/office/drawing/2014/main" id="{3BC64D75-92C7-58AF-74EA-0B3DC6267E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4702" y="4501277"/>
            <a:ext cx="275737" cy="2757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73</Words>
  <Application>Microsoft Office PowerPoint</Application>
  <PresentationFormat>Widescreen</PresentationFormat>
  <Paragraphs>11</Paragraphs>
  <Slides>5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Leonardo Lucena</dc:creator>
  <cp:lastModifiedBy>Amanda Arrais França</cp:lastModifiedBy>
  <cp:revision>2</cp:revision>
  <dcterms:created xsi:type="dcterms:W3CDTF">2023-01-25T15:38:01Z</dcterms:created>
  <dcterms:modified xsi:type="dcterms:W3CDTF">2026-02-17T17:14:10Z</dcterms:modified>
</cp:coreProperties>
</file>