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7"/>
  </p:notesMasterIdLst>
  <p:sldIdLst>
    <p:sldId id="263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f1gUXpLhrKX1r/FoaqCsinyH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89"/>
    <a:srgbClr val="FFFFFF"/>
    <a:srgbClr val="3D7942"/>
    <a:srgbClr val="E6A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1494F07-BC04-A6D9-0C6E-F70755B08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>
            <a:extLst>
              <a:ext uri="{FF2B5EF4-FFF2-40B4-BE49-F238E27FC236}">
                <a16:creationId xmlns:a16="http://schemas.microsoft.com/office/drawing/2014/main" id="{90BC4F83-5791-18EA-F46C-4B077EF0E6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>
            <a:extLst>
              <a:ext uri="{FF2B5EF4-FFF2-40B4-BE49-F238E27FC236}">
                <a16:creationId xmlns:a16="http://schemas.microsoft.com/office/drawing/2014/main" id="{96717C94-43FB-3FBC-3546-3D3DDDC07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3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AFF33353-5EA4-71E5-B78C-0F1CCDE6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>
            <a:extLst>
              <a:ext uri="{FF2B5EF4-FFF2-40B4-BE49-F238E27FC236}">
                <a16:creationId xmlns:a16="http://schemas.microsoft.com/office/drawing/2014/main" id="{9C292FFA-C52C-0E11-22B1-87EE4090A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>
            <a:extLst>
              <a:ext uri="{FF2B5EF4-FFF2-40B4-BE49-F238E27FC236}">
                <a16:creationId xmlns:a16="http://schemas.microsoft.com/office/drawing/2014/main" id="{3657DE95-7D07-EF1E-E758-4BA5995364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60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64AEA-621D-2DCC-EDE3-15848B39F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DE584B-C19D-0DEF-7048-0CE99FA8B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272E11-B151-C830-E5E5-D64D4BDC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6B8732-15CC-3609-9880-DC44D594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3F17D-94AB-19F0-E130-E2E7B91D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6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98E0D-01B1-7DEB-0D49-FB266B81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7E58D2-E0F3-52E5-7284-98E403D7A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90064-19BC-B7B7-6C8F-D87C401F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1EC1B6-11CF-FCA0-AECA-8311C453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A347E8-4E18-F34E-050E-37BFD009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4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80125-B1A8-DEB2-99B0-673DFD913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FF4A4A-7C37-1301-C6E5-378B4D841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EF0C0-C800-F3E2-39D7-3A9D773B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98AD5E-F65D-F94F-2DFE-66B1EF8C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AC17D-7FED-22A9-E474-F2FC107E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3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14E0C-9D24-A21F-6139-22C4B7E3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E75AB-3FEA-97C4-4230-8FFB03C5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FA41F9-82E6-C065-5300-6A734F0F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FCF6C4-854A-994A-609B-1C1F3BCB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6DFD57-41E6-98F9-8814-D3F881E4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1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88B5-CB61-70F8-C7DF-32503259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2EB6B8-479D-486A-0719-50DF8F192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17A96-A837-4E45-54DC-19C83C78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6D9B67-7FE1-BA8A-DCB2-1680ED71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5D91E-3DAD-FF42-1F76-062237E1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384D0-F15E-06EA-73E4-5EBCA7ED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2C3E6-5248-8F51-2200-E58C3BB4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53466B-BBE3-96F3-0513-FDDCF215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8F92D2-043F-1F04-CFE2-9ACD975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E6E71F-B289-EC51-7E78-2369C854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1EAC03-1218-8FBD-3206-19A121AD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7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B0F42-9B48-49E1-F309-0FAF96E2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F8EEA0-1B25-E5E1-7346-D049C1BC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466050-DABE-13FF-2782-69EC06725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36E007-3A70-360F-10B0-1ABC28A00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B82416-B57C-811E-9EA5-C8107C5CF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0B1406-F64E-1A01-05E0-8155494B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B372FC-627F-2D63-57C5-1E4FFB5D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9091A9-5E2E-8D7D-6177-3293EB6F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D58A4-C947-8012-5E74-3ACC34F3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91F8D6-C1EA-D3CB-F7B1-5C5C2821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8B84C9-F81A-3FEA-AEEF-234CDFC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A0C3D0-F87F-1937-A2DF-2C687D36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2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CE7898-A031-AF9E-8CF7-A7C6A57C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1CB3A7-6617-FDF4-5487-0F1EAF70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530F46-58FE-8BF0-EB20-272D5963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98564-5A5A-2B05-AEDD-B3C15369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C436A-546C-E646-3CFB-234DB14C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B50E52-BC6A-87D0-3216-9A2921723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5660E1-1B58-EDED-D2FE-1A26C113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2CA843-3982-B132-E98E-3B578CF8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22D2E9-95EC-EF95-5CF6-4F98197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9A9DA-6B03-2A25-46B5-8DC7E3E6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CCFAFE-6186-79B5-C434-C529B1CFA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7ED58D-5027-75C1-3E53-A47930A9D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330297-057A-B677-1CF4-754DA4C9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6632BF-9A66-18B0-E2F0-3018CA78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C255C9-7F22-54DE-3C66-E89F11C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6017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814AEC-4713-04AF-FB9C-8447A61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9AEF68-9D7C-3F2C-71C0-3462D46A0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ABC7A7-4E84-367D-AB2D-1C6172BD1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B43FF5-7963-3EE3-D4EF-2760E10D0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731B9-27EF-28EC-B330-7288CE2F0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3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B44414-3A7C-0EE3-624E-19B19F4C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3810" y="419725"/>
            <a:ext cx="3265076" cy="120443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425A4F6-7555-BF21-A8D8-809AA30260C5}"/>
              </a:ext>
            </a:extLst>
          </p:cNvPr>
          <p:cNvSpPr/>
          <p:nvPr/>
        </p:nvSpPr>
        <p:spPr>
          <a:xfrm>
            <a:off x="190700" y="1302916"/>
            <a:ext cx="7604449" cy="3845803"/>
          </a:xfrm>
          <a:prstGeom prst="rect">
            <a:avLst/>
          </a:prstGeom>
          <a:solidFill>
            <a:srgbClr val="045089">
              <a:alpha val="7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5CB84EF-EBCA-2F45-26FD-95DA1F81E7D4}"/>
              </a:ext>
            </a:extLst>
          </p:cNvPr>
          <p:cNvSpPr txBox="1">
            <a:spLocks noChangeArrowheads="1"/>
          </p:cNvSpPr>
          <p:nvPr/>
        </p:nvSpPr>
        <p:spPr>
          <a:xfrm>
            <a:off x="486728" y="1357778"/>
            <a:ext cx="6631191" cy="14910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2FE5CA9-00B4-3CCF-1C3F-4905E71B159B}"/>
              </a:ext>
            </a:extLst>
          </p:cNvPr>
          <p:cNvCxnSpPr>
            <a:cxnSpLocks/>
          </p:cNvCxnSpPr>
          <p:nvPr/>
        </p:nvCxnSpPr>
        <p:spPr bwMode="auto">
          <a:xfrm>
            <a:off x="592022" y="3013744"/>
            <a:ext cx="4810169" cy="0"/>
          </a:xfrm>
          <a:prstGeom prst="line">
            <a:avLst/>
          </a:prstGeom>
          <a:solidFill>
            <a:srgbClr val="005AAF">
              <a:alpha val="80000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21C03AE-2BD3-4CA2-1E06-C32EC8866985}"/>
              </a:ext>
            </a:extLst>
          </p:cNvPr>
          <p:cNvSpPr txBox="1">
            <a:spLocks noChangeArrowheads="1"/>
          </p:cNvSpPr>
          <p:nvPr/>
        </p:nvSpPr>
        <p:spPr>
          <a:xfrm>
            <a:off x="592022" y="3189158"/>
            <a:ext cx="2785425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</p:txBody>
      </p:sp>
    </p:spTree>
    <p:extLst>
      <p:ext uri="{BB962C8B-B14F-4D97-AF65-F5344CB8AC3E}">
        <p14:creationId xmlns:p14="http://schemas.microsoft.com/office/powerpoint/2010/main" val="387546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A16E394-6D73-5B93-6A44-F8628422358A}"/>
              </a:ext>
            </a:extLst>
          </p:cNvPr>
          <p:cNvSpPr txBox="1"/>
          <p:nvPr/>
        </p:nvSpPr>
        <p:spPr>
          <a:xfrm>
            <a:off x="749808" y="1928091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 para preparo dos slides:</a:t>
            </a:r>
          </a:p>
          <a:p>
            <a: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Organize os slides conforme os tópicos do resumo.</a:t>
            </a:r>
            <a:b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É permitido inserir mais de um slide por tópico, se necessário.</a:t>
            </a:r>
            <a:b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Tempo de apresentação: </a:t>
            </a:r>
            <a:r>
              <a:rPr lang="pt-BR" b="1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a 10 minutos</a:t>
            </a:r>
            <a:r>
              <a:rPr lang="pt-BR" dirty="0">
                <a:solidFill>
                  <a:srgbClr val="04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156;p3">
            <a:extLst>
              <a:ext uri="{FF2B5EF4-FFF2-40B4-BE49-F238E27FC236}">
                <a16:creationId xmlns:a16="http://schemas.microsoft.com/office/drawing/2014/main" id="{9AC46AD7-84B2-E0CC-42DA-8103DF8AC3D9}"/>
              </a:ext>
            </a:extLst>
          </p:cNvPr>
          <p:cNvSpPr txBox="1"/>
          <p:nvPr/>
        </p:nvSpPr>
        <p:spPr>
          <a:xfrm>
            <a:off x="749808" y="466666"/>
            <a:ext cx="534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Nome</a:t>
            </a:r>
            <a:r>
              <a:rPr lang="pt-B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do Tópico/Assunto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506B59-5828-3E2E-4E27-34CFF092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6465" y="126812"/>
            <a:ext cx="3265076" cy="1204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5E4829B1-8C21-3BC1-F22A-78F602DC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3">
            <a:extLst>
              <a:ext uri="{FF2B5EF4-FFF2-40B4-BE49-F238E27FC236}">
                <a16:creationId xmlns:a16="http://schemas.microsoft.com/office/drawing/2014/main" id="{A1243E66-F3B9-1B67-B39B-C39353280ED8}"/>
              </a:ext>
            </a:extLst>
          </p:cNvPr>
          <p:cNvSpPr txBox="1"/>
          <p:nvPr/>
        </p:nvSpPr>
        <p:spPr>
          <a:xfrm>
            <a:off x="749808" y="466666"/>
            <a:ext cx="534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Nome</a:t>
            </a:r>
            <a:r>
              <a:rPr lang="pt-B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do Tópico/Assunto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FFE62B-1653-3A35-E6E9-05F1DEF8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6465" y="126812"/>
            <a:ext cx="3265076" cy="12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B79050AA-CA2B-9B51-83C2-9D0721A8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6;p3">
            <a:extLst>
              <a:ext uri="{FF2B5EF4-FFF2-40B4-BE49-F238E27FC236}">
                <a16:creationId xmlns:a16="http://schemas.microsoft.com/office/drawing/2014/main" id="{90D91C6A-F43B-0255-5567-B65DEF82EF0C}"/>
              </a:ext>
            </a:extLst>
          </p:cNvPr>
          <p:cNvSpPr txBox="1"/>
          <p:nvPr/>
        </p:nvSpPr>
        <p:spPr>
          <a:xfrm>
            <a:off x="749808" y="466666"/>
            <a:ext cx="534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Nome</a:t>
            </a:r>
            <a:r>
              <a:rPr lang="pt-B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do Tópico/Assunto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98B744-3D6A-0021-6934-DA827895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6465" y="126812"/>
            <a:ext cx="3265076" cy="12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9B6059D-D600-CC00-8FEA-81AD8307FA2F}"/>
              </a:ext>
            </a:extLst>
          </p:cNvPr>
          <p:cNvSpPr/>
          <p:nvPr/>
        </p:nvSpPr>
        <p:spPr>
          <a:xfrm>
            <a:off x="0" y="1206423"/>
            <a:ext cx="7604449" cy="3024383"/>
          </a:xfrm>
          <a:prstGeom prst="rect">
            <a:avLst/>
          </a:prstGeom>
          <a:solidFill>
            <a:srgbClr val="045089">
              <a:alpha val="7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5B9873-BD4D-D7C5-DA2F-002E48F3A3F8}"/>
              </a:ext>
            </a:extLst>
          </p:cNvPr>
          <p:cNvSpPr txBox="1"/>
          <p:nvPr/>
        </p:nvSpPr>
        <p:spPr>
          <a:xfrm>
            <a:off x="492654" y="1947607"/>
            <a:ext cx="4289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OBRIGADO(A)!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84CA45A-F419-C8CF-AF56-AE23FF512DC9}"/>
              </a:ext>
            </a:extLst>
          </p:cNvPr>
          <p:cNvSpPr txBox="1"/>
          <p:nvPr/>
        </p:nvSpPr>
        <p:spPr>
          <a:xfrm>
            <a:off x="1121031" y="289786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 sociais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2BF7F0-AEC0-4056-878A-FB774B3A3271}"/>
              </a:ext>
            </a:extLst>
          </p:cNvPr>
          <p:cNvSpPr txBox="1"/>
          <p:nvPr/>
        </p:nvSpPr>
        <p:spPr>
          <a:xfrm>
            <a:off x="1150439" y="34215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pic>
        <p:nvPicPr>
          <p:cNvPr id="20" name="Gráfico 19" descr="Rede de usuários com preenchimento sólido">
            <a:extLst>
              <a:ext uri="{FF2B5EF4-FFF2-40B4-BE49-F238E27FC236}">
                <a16:creationId xmlns:a16="http://schemas.microsoft.com/office/drawing/2014/main" id="{5422541F-C75F-C690-EA30-53EC9C4038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702" y="2991457"/>
            <a:ext cx="275737" cy="275737"/>
          </a:xfrm>
          <a:prstGeom prst="rect">
            <a:avLst/>
          </a:prstGeom>
        </p:spPr>
      </p:pic>
      <p:pic>
        <p:nvPicPr>
          <p:cNvPr id="22" name="Gráfico 21" descr="Envelope com preenchimento sólido">
            <a:extLst>
              <a:ext uri="{FF2B5EF4-FFF2-40B4-BE49-F238E27FC236}">
                <a16:creationId xmlns:a16="http://schemas.microsoft.com/office/drawing/2014/main" id="{3BC64D75-92C7-58AF-74EA-0B3DC6267E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02" y="3448008"/>
            <a:ext cx="275737" cy="2757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76EB122-DFF4-9711-9627-307DA345FC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43810" y="419725"/>
            <a:ext cx="3265076" cy="1204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70</Words>
  <Application>Microsoft Office PowerPoint</Application>
  <PresentationFormat>Widescreen</PresentationFormat>
  <Paragraphs>10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Leonardo Lucena</dc:creator>
  <cp:lastModifiedBy>Amanda Arrais França</cp:lastModifiedBy>
  <cp:revision>5</cp:revision>
  <dcterms:created xsi:type="dcterms:W3CDTF">2023-01-25T15:38:01Z</dcterms:created>
  <dcterms:modified xsi:type="dcterms:W3CDTF">2026-04-23T15:03:14Z</dcterms:modified>
</cp:coreProperties>
</file>