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htg2UpL0ythJwm8kTjaRLoig/y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2" name="Google Shape;28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92" name="Google Shape;29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02" name="Google Shape;30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12" name="Google Shape;3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m Branco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X Número e ícone">
  <p:cSld name="5 X Número e ícon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/>
          <p:nvPr/>
        </p:nvSpPr>
        <p:spPr>
          <a:xfrm rot="5400000">
            <a:off x="6962775" y="1628775"/>
            <a:ext cx="6858000" cy="3600450"/>
          </a:xfrm>
          <a:custGeom>
            <a:avLst/>
            <a:gdLst/>
            <a:ahLst/>
            <a:cxnLst/>
            <a:rect l="l" t="t" r="r" b="b"/>
            <a:pathLst>
              <a:path w="6858000" h="3600000" extrusionOk="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" name="Google Shape;33;p8"/>
          <p:cNvSpPr>
            <a:spLocks noGrp="1"/>
          </p:cNvSpPr>
          <p:nvPr>
            <p:ph type="pic" idx="2"/>
          </p:nvPr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rgbClr val="3F3F3F"/>
          </a:solidFill>
          <a:ln>
            <a:noFill/>
          </a:ln>
        </p:spPr>
      </p:sp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6842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1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3"/>
          </p:nvPr>
        </p:nvSpPr>
        <p:spPr>
          <a:xfrm>
            <a:off x="5104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4"/>
          </p:nvPr>
        </p:nvSpPr>
        <p:spPr>
          <a:xfrm>
            <a:off x="29710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1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5"/>
          </p:nvPr>
        </p:nvSpPr>
        <p:spPr>
          <a:xfrm>
            <a:off x="27972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6"/>
          </p:nvPr>
        </p:nvSpPr>
        <p:spPr>
          <a:xfrm>
            <a:off x="5269707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1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7"/>
          </p:nvPr>
        </p:nvSpPr>
        <p:spPr>
          <a:xfrm>
            <a:off x="5096056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8"/>
          </p:nvPr>
        </p:nvSpPr>
        <p:spPr>
          <a:xfrm>
            <a:off x="7544613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1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9"/>
          </p:nvPr>
        </p:nvSpPr>
        <p:spPr>
          <a:xfrm>
            <a:off x="73708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3"/>
          </p:nvPr>
        </p:nvSpPr>
        <p:spPr>
          <a:xfrm>
            <a:off x="9831412" y="3079573"/>
            <a:ext cx="1652587" cy="435600"/>
          </a:xfrm>
          <a:prstGeom prst="rect">
            <a:avLst/>
          </a:pr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1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14"/>
          </p:nvPr>
        </p:nvSpPr>
        <p:spPr>
          <a:xfrm>
            <a:off x="9657654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ubTitle" idx="15"/>
          </p:nvPr>
        </p:nvSpPr>
        <p:spPr>
          <a:xfrm>
            <a:off x="5101000" y="5271502"/>
            <a:ext cx="1990001" cy="620016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0" tIns="45700" rIns="91425" bIns="45700" anchor="ctr" anchorCtr="0">
            <a:normAutofit/>
          </a:bodyPr>
          <a:lstStyle>
            <a:lvl1pPr lvl="0" algn="ctr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1" i="1">
                <a:solidFill>
                  <a:schemeClr val="accent1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6pPr>
            <a:lvl7pPr lvl="6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7pPr>
            <a:lvl8pPr lvl="7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8pPr>
            <a:lvl9pPr lvl="8" algn="ctr">
              <a:spcBef>
                <a:spcPts val="1000"/>
              </a:spcBef>
              <a:spcAft>
                <a:spcPts val="0"/>
              </a:spcAft>
              <a:buSzPts val="1280"/>
              <a:buNone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>
            <a:spLocks noGrp="1"/>
          </p:cNvSpPr>
          <p:nvPr>
            <p:ph type="pic" idx="16"/>
          </p:nvPr>
        </p:nvSpPr>
        <p:spPr>
          <a:xfrm>
            <a:off x="10985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8"/>
          <p:cNvSpPr>
            <a:spLocks noGrp="1"/>
          </p:cNvSpPr>
          <p:nvPr>
            <p:ph type="pic" idx="17"/>
          </p:nvPr>
        </p:nvSpPr>
        <p:spPr>
          <a:xfrm>
            <a:off x="33853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8"/>
          <p:cNvSpPr>
            <a:spLocks noGrp="1"/>
          </p:cNvSpPr>
          <p:nvPr>
            <p:ph type="pic" idx="18"/>
          </p:nvPr>
        </p:nvSpPr>
        <p:spPr>
          <a:xfrm>
            <a:off x="5684044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8"/>
          <p:cNvSpPr>
            <a:spLocks noGrp="1"/>
          </p:cNvSpPr>
          <p:nvPr>
            <p:ph type="pic" idx="19"/>
          </p:nvPr>
        </p:nvSpPr>
        <p:spPr>
          <a:xfrm>
            <a:off x="79589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8"/>
          <p:cNvSpPr>
            <a:spLocks noGrp="1"/>
          </p:cNvSpPr>
          <p:nvPr>
            <p:ph type="pic" idx="20"/>
          </p:nvPr>
        </p:nvSpPr>
        <p:spPr>
          <a:xfrm>
            <a:off x="10245749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 de Título" type="title">
  <p:cSld name="TIT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5" name="Google Shape;55;p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9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57" name="Google Shape;57;p9"/>
          <p:cNvSpPr txBox="1"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440"/>
              <a:buNone/>
              <a:defRPr cap="none">
                <a:solidFill>
                  <a:srgbClr val="92CF7C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 rot="5400000">
            <a:off x="10158984" y="1792224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 rot="5400000">
            <a:off x="8951976" y="3227832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beçalho da Seção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1" name="Google Shape;71;p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1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1"/>
            <p:cNvSpPr/>
            <p:nvPr/>
          </p:nvSpPr>
          <p:spPr>
            <a:xfrm rot="-54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79" name="Google Shape;79;p11"/>
            <p:cNvSpPr/>
            <p:nvPr/>
          </p:nvSpPr>
          <p:spPr>
            <a:xfrm rot="-5677511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1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8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body" idx="2"/>
          </p:nvPr>
        </p:nvSpPr>
        <p:spPr>
          <a:xfrm>
            <a:off x="6208712" y="2603500"/>
            <a:ext cx="48251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body" idx="2"/>
          </p:nvPr>
        </p:nvSpPr>
        <p:spPr>
          <a:xfrm>
            <a:off x="1154954" y="3179762"/>
            <a:ext cx="4825158" cy="284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body" idx="3"/>
          </p:nvPr>
        </p:nvSpPr>
        <p:spPr>
          <a:xfrm>
            <a:off x="6208712" y="2603500"/>
            <a:ext cx="482515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body" idx="4"/>
          </p:nvPr>
        </p:nvSpPr>
        <p:spPr>
          <a:xfrm>
            <a:off x="6208712" y="3179762"/>
            <a:ext cx="4825159" cy="284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údo com Legenda" type="objTx">
  <p:cSld name="OBJECT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0" name="Google Shape;110;p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 rot="-5677511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 rot="-54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19" name="Google Shape;119;p15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20" name="Google Shape;120;p15"/>
          <p:cNvSpPr txBox="1"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body" idx="1"/>
          </p:nvPr>
        </p:nvSpPr>
        <p:spPr>
          <a:xfrm>
            <a:off x="5781146" y="1447800"/>
            <a:ext cx="519006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body" idx="2"/>
          </p:nvPr>
        </p:nvSpPr>
        <p:spPr>
          <a:xfrm>
            <a:off x="1154954" y="3129280"/>
            <a:ext cx="2793158" cy="289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m com Legenda" type="picTx">
  <p:cSld name="PICTURE_WITH_CAPTION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9" name="Google Shape;129;p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 rot="-5677511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6"/>
            <p:cNvSpPr/>
            <p:nvPr/>
          </p:nvSpPr>
          <p:spPr>
            <a:xfrm rot="-54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38" name="Google Shape;138;p16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39" name="Google Shape;139;p16"/>
          <p:cNvSpPr txBox="1"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6"/>
          <p:cNvSpPr>
            <a:spLocks noGrp="1"/>
          </p:cNvSpPr>
          <p:nvPr>
            <p:ph type="pic" idx="2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41" name="Google Shape;141;p16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3859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Panorâmica com Legenda">
  <p:cSld name="Foto Panorâmica com Legenda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8" name="Google Shape;148;p1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7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7"/>
            <p:cNvSpPr/>
            <p:nvPr/>
          </p:nvSpPr>
          <p:spPr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56" name="Google Shape;156;p17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57" name="Google Shape;157;p17"/>
          <p:cNvSpPr txBox="1"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7"/>
          <p:cNvSpPr>
            <a:spLocks noGrp="1"/>
          </p:cNvSpPr>
          <p:nvPr>
            <p:ph type="pic" idx="2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59" name="Google Shape;159;p17"/>
          <p:cNvSpPr txBox="1">
            <a:spLocks noGrp="1"/>
          </p:cNvSpPr>
          <p:nvPr>
            <p:ph type="body" idx="1"/>
          </p:nvPr>
        </p:nvSpPr>
        <p:spPr>
          <a:xfrm>
            <a:off x="1154954" y="5536665"/>
            <a:ext cx="8825658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60" name="Google Shape;160;p17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7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e Legenda">
  <p:cSld name="Título e Legenda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6" name="Google Shape;166;p1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 rot="-589932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 extrusionOk="0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74" name="Google Shape;174;p18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75" name="Google Shape;175;p18"/>
          <p:cNvSpPr txBox="1"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8"/>
          <p:cNvSpPr txBox="1">
            <a:spLocks noGrp="1"/>
          </p:cNvSpPr>
          <p:nvPr>
            <p:ph type="body" idx="1"/>
          </p:nvPr>
        </p:nvSpPr>
        <p:spPr>
          <a:xfrm>
            <a:off x="1154954" y="3543300"/>
            <a:ext cx="8825659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18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8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itação com Legenda">
  <p:cSld name="Citação com Legenda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83" name="Google Shape;183;p1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9"/>
            <p:cNvSpPr/>
            <p:nvPr/>
          </p:nvSpPr>
          <p:spPr>
            <a:xfrm rot="-589932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9"/>
            <p:cNvSpPr/>
            <p:nvPr/>
          </p:nvSpPr>
          <p:spPr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1" name="Google Shape;191;p19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92" name="Google Shape;192;p19"/>
          <p:cNvSpPr txBox="1"/>
          <p:nvPr/>
        </p:nvSpPr>
        <p:spPr>
          <a:xfrm>
            <a:off x="881566" y="607336"/>
            <a:ext cx="80191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 b="0" i="0" u="none" strike="noStrike" cap="none">
                <a:solidFill>
                  <a:srgbClr val="92CF7C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9884458" y="2613787"/>
            <a:ext cx="65276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 b="0" i="0" u="none" strike="noStrike" cap="none">
                <a:solidFill>
                  <a:srgbClr val="92CF7C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194" name="Google Shape;194;p19"/>
          <p:cNvSpPr txBox="1"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body" idx="1"/>
          </p:nvPr>
        </p:nvSpPr>
        <p:spPr>
          <a:xfrm>
            <a:off x="1945945" y="3678766"/>
            <a:ext cx="7731219" cy="34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 b="0" i="0" cap="small">
                <a:solidFill>
                  <a:srgbClr val="92CF7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96" name="Google Shape;196;p19"/>
          <p:cNvSpPr txBox="1">
            <a:spLocks noGrp="1"/>
          </p:cNvSpPr>
          <p:nvPr>
            <p:ph type="body" idx="2"/>
          </p:nvPr>
        </p:nvSpPr>
        <p:spPr>
          <a:xfrm>
            <a:off x="1154954" y="5029199"/>
            <a:ext cx="9244897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97" name="Google Shape;197;p19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9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rtão de Nome">
  <p:cSld name="Cartão de Nome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2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03" name="Google Shape;203;p2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0"/>
            <p:cNvSpPr/>
            <p:nvPr/>
          </p:nvSpPr>
          <p:spPr>
            <a:xfrm rot="-589932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0"/>
            <p:cNvSpPr/>
            <p:nvPr/>
          </p:nvSpPr>
          <p:spPr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11" name="Google Shape;211;p20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12" name="Google Shape;212;p20"/>
          <p:cNvSpPr txBox="1"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0"/>
          <p:cNvSpPr txBox="1"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4" name="Google Shape;214;p20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20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nas">
  <p:cSld name="3 Colunas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1"/>
          <p:cNvSpPr txBox="1"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21" name="Google Shape;221;p21"/>
          <p:cNvSpPr txBox="1">
            <a:spLocks noGrp="1"/>
          </p:cNvSpPr>
          <p:nvPr>
            <p:ph type="body" idx="2"/>
          </p:nvPr>
        </p:nvSpPr>
        <p:spPr>
          <a:xfrm>
            <a:off x="1154953" y="3179764"/>
            <a:ext cx="314187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22" name="Google Shape;222;p21"/>
          <p:cNvSpPr txBox="1">
            <a:spLocks noGrp="1"/>
          </p:cNvSpPr>
          <p:nvPr>
            <p:ph type="body" idx="3"/>
          </p:nvPr>
        </p:nvSpPr>
        <p:spPr>
          <a:xfrm>
            <a:off x="4512721" y="2603500"/>
            <a:ext cx="314700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23" name="Google Shape;223;p21"/>
          <p:cNvSpPr txBox="1">
            <a:spLocks noGrp="1"/>
          </p:cNvSpPr>
          <p:nvPr>
            <p:ph type="body" idx="4"/>
          </p:nvPr>
        </p:nvSpPr>
        <p:spPr>
          <a:xfrm>
            <a:off x="4512721" y="3179763"/>
            <a:ext cx="314700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24" name="Google Shape;224;p21"/>
          <p:cNvSpPr txBox="1">
            <a:spLocks noGrp="1"/>
          </p:cNvSpPr>
          <p:nvPr>
            <p:ph type="body" idx="5"/>
          </p:nvPr>
        </p:nvSpPr>
        <p:spPr>
          <a:xfrm>
            <a:off x="7888135" y="2603501"/>
            <a:ext cx="314573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25" name="Google Shape;225;p21"/>
          <p:cNvSpPr txBox="1">
            <a:spLocks noGrp="1"/>
          </p:cNvSpPr>
          <p:nvPr>
            <p:ph type="body" idx="6"/>
          </p:nvPr>
        </p:nvSpPr>
        <p:spPr>
          <a:xfrm>
            <a:off x="7888329" y="3179762"/>
            <a:ext cx="3145536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cxnSp>
        <p:nvCxnSpPr>
          <p:cNvPr id="226" name="Google Shape;226;p21"/>
          <p:cNvCxnSpPr/>
          <p:nvPr/>
        </p:nvCxnSpPr>
        <p:spPr>
          <a:xfrm>
            <a:off x="440397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" name="Google Shape;227;p21"/>
          <p:cNvCxnSpPr/>
          <p:nvPr/>
        </p:nvCxnSpPr>
        <p:spPr>
          <a:xfrm>
            <a:off x="777240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8" name="Google Shape;228;p21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21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nas de Imagem">
  <p:cSld name="3 Colunas de Imagem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2"/>
          <p:cNvSpPr txBox="1"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34" name="Google Shape;234;p22"/>
          <p:cNvSpPr>
            <a:spLocks noGrp="1"/>
          </p:cNvSpPr>
          <p:nvPr>
            <p:ph type="pic" idx="2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35" name="Google Shape;235;p22"/>
          <p:cNvSpPr txBox="1">
            <a:spLocks noGrp="1"/>
          </p:cNvSpPr>
          <p:nvPr>
            <p:ph type="body" idx="3"/>
          </p:nvPr>
        </p:nvSpPr>
        <p:spPr>
          <a:xfrm>
            <a:off x="1154954" y="5109106"/>
            <a:ext cx="3050438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36" name="Google Shape;236;p22"/>
          <p:cNvSpPr txBox="1">
            <a:spLocks noGrp="1"/>
          </p:cNvSpPr>
          <p:nvPr>
            <p:ph type="body" idx="4"/>
          </p:nvPr>
        </p:nvSpPr>
        <p:spPr>
          <a:xfrm>
            <a:off x="4568865" y="4532844"/>
            <a:ext cx="3050438" cy="576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37" name="Google Shape;237;p22"/>
          <p:cNvSpPr>
            <a:spLocks noGrp="1"/>
          </p:cNvSpPr>
          <p:nvPr>
            <p:ph type="pic" idx="5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38" name="Google Shape;238;p22"/>
          <p:cNvSpPr txBox="1">
            <a:spLocks noGrp="1"/>
          </p:cNvSpPr>
          <p:nvPr>
            <p:ph type="body" idx="6"/>
          </p:nvPr>
        </p:nvSpPr>
        <p:spPr>
          <a:xfrm>
            <a:off x="4570172" y="5109105"/>
            <a:ext cx="3050438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39" name="Google Shape;239;p22"/>
          <p:cNvSpPr txBox="1">
            <a:spLocks noGrp="1"/>
          </p:cNvSpPr>
          <p:nvPr>
            <p:ph type="body" idx="7"/>
          </p:nvPr>
        </p:nvSpPr>
        <p:spPr>
          <a:xfrm>
            <a:off x="7982775" y="4532845"/>
            <a:ext cx="305109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92CF7C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40" name="Google Shape;240;p22"/>
          <p:cNvSpPr>
            <a:spLocks noGrp="1"/>
          </p:cNvSpPr>
          <p:nvPr>
            <p:ph type="pic" idx="8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41" name="Google Shape;241;p22"/>
          <p:cNvSpPr txBox="1">
            <a:spLocks noGrp="1"/>
          </p:cNvSpPr>
          <p:nvPr>
            <p:ph type="body" idx="9"/>
          </p:nvPr>
        </p:nvSpPr>
        <p:spPr>
          <a:xfrm>
            <a:off x="7982775" y="5109104"/>
            <a:ext cx="3051096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cxnSp>
        <p:nvCxnSpPr>
          <p:cNvPr id="242" name="Google Shape;242;p22"/>
          <p:cNvCxnSpPr/>
          <p:nvPr/>
        </p:nvCxnSpPr>
        <p:spPr>
          <a:xfrm>
            <a:off x="440583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3" name="Google Shape;243;p22"/>
          <p:cNvCxnSpPr/>
          <p:nvPr/>
        </p:nvCxnSpPr>
        <p:spPr>
          <a:xfrm>
            <a:off x="7797802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4" name="Google Shape;244;p22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22"/>
          <p:cNvSpPr txBox="1">
            <a:spLocks noGrp="1"/>
          </p:cNvSpPr>
          <p:nvPr>
            <p:ph type="ftr" idx="11"/>
          </p:nvPr>
        </p:nvSpPr>
        <p:spPr>
          <a:xfrm>
            <a:off x="561111" y="6391838"/>
            <a:ext cx="3644282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23"/>
          <p:cNvSpPr txBox="1">
            <a:spLocks noGrp="1"/>
          </p:cNvSpPr>
          <p:nvPr>
            <p:ph type="body" idx="1"/>
          </p:nvPr>
        </p:nvSpPr>
        <p:spPr>
          <a:xfrm rot="5400000">
            <a:off x="3859634" y="-101179"/>
            <a:ext cx="3416300" cy="8825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50" name="Google Shape;250;p23"/>
          <p:cNvSpPr txBox="1">
            <a:spLocks noGrp="1"/>
          </p:cNvSpPr>
          <p:nvPr>
            <p:ph type="dt" idx="10"/>
          </p:nvPr>
        </p:nvSpPr>
        <p:spPr>
          <a:xfrm>
            <a:off x="10695439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23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2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o e Título Vertical" type="vertTitleAndTx">
  <p:cSld name="VERTICAL_TITLE_AND_VERTICAL_TEXT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2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5" name="Google Shape;255;p2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4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4"/>
            <p:cNvSpPr/>
            <p:nvPr/>
          </p:nvSpPr>
          <p:spPr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4"/>
            <p:cNvSpPr/>
            <p:nvPr/>
          </p:nvSpPr>
          <p:spPr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64" name="Google Shape;264;p24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65" name="Google Shape;265;p24"/>
          <p:cNvSpPr txBox="1">
            <a:spLocks noGrp="1"/>
          </p:cNvSpPr>
          <p:nvPr>
            <p:ph type="title"/>
          </p:nvPr>
        </p:nvSpPr>
        <p:spPr>
          <a:xfrm rot="5400000">
            <a:off x="6915923" y="2947780"/>
            <a:ext cx="4748590" cy="140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24"/>
          <p:cNvSpPr txBox="1">
            <a:spLocks noGrp="1"/>
          </p:cNvSpPr>
          <p:nvPr>
            <p:ph type="body" idx="1"/>
          </p:nvPr>
        </p:nvSpPr>
        <p:spPr>
          <a:xfrm rot="5400000">
            <a:off x="1908672" y="524749"/>
            <a:ext cx="4748590" cy="625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67" name="Google Shape;267;p24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2135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4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Google Shape;11;p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4AB5C4">
                    <a:alpha val="10980"/>
                  </a:srgbClr>
                </a:gs>
                <a:gs pos="36000">
                  <a:srgbClr val="4AB5C4">
                    <a:alpha val="9803"/>
                  </a:srgbClr>
                </a:gs>
                <a:gs pos="75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4AB5C4">
                    <a:alpha val="7843"/>
                  </a:srgbClr>
                </a:gs>
                <a:gs pos="36000">
                  <a:srgbClr val="4AB5C4">
                    <a:alpha val="7843"/>
                  </a:srgbClr>
                </a:gs>
                <a:gs pos="72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66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4AB5C4">
                    <a:alpha val="6666"/>
                  </a:srgbClr>
                </a:gs>
                <a:gs pos="36000">
                  <a:srgbClr val="4AB5C4">
                    <a:alpha val="5882"/>
                  </a:srgbClr>
                </a:gs>
                <a:gs pos="69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4AB5C4">
                    <a:alpha val="13725"/>
                  </a:srgbClr>
                </a:gs>
                <a:gs pos="36000">
                  <a:srgbClr val="4AB5C4">
                    <a:alpha val="6666"/>
                  </a:srgbClr>
                </a:gs>
                <a:gs pos="73000">
                  <a:srgbClr val="4AB5C4">
                    <a:alpha val="0"/>
                  </a:srgbClr>
                </a:gs>
                <a:gs pos="100000">
                  <a:srgbClr val="4AB5C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6"/>
            <p:cNvSpPr/>
            <p:nvPr/>
          </p:nvSpPr>
          <p:spPr>
            <a:xfrm rot="-589932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6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" name="Google Shape;19;p6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" name="Google Shape;24;p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32000"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"/>
          <p:cNvSpPr/>
          <p:nvPr/>
        </p:nvSpPr>
        <p:spPr>
          <a:xfrm>
            <a:off x="586485" y="2381090"/>
            <a:ext cx="7604449" cy="3845803"/>
          </a:xfrm>
          <a:prstGeom prst="rect">
            <a:avLst/>
          </a:prstGeom>
          <a:solidFill>
            <a:srgbClr val="2FA558"/>
          </a:solidFill>
          <a:ln w="19050" cap="rnd" cmpd="sng">
            <a:solidFill>
              <a:srgbClr val="0E69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7" name="Google Shape;277;p1"/>
          <p:cNvCxnSpPr/>
          <p:nvPr/>
        </p:nvCxnSpPr>
        <p:spPr>
          <a:xfrm>
            <a:off x="1192524" y="4433111"/>
            <a:ext cx="4810169" cy="0"/>
          </a:xfrm>
          <a:prstGeom prst="straightConnector1">
            <a:avLst/>
          </a:prstGeom>
          <a:solidFill>
            <a:srgbClr val="005AAF">
              <a:alpha val="80000"/>
            </a:srgbClr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8" name="Google Shape;278;p1"/>
          <p:cNvSpPr txBox="1"/>
          <p:nvPr/>
        </p:nvSpPr>
        <p:spPr>
          <a:xfrm>
            <a:off x="1285831" y="4622301"/>
            <a:ext cx="2785425" cy="53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pt-BR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dos autores</a:t>
            </a:r>
            <a:endParaRPr/>
          </a:p>
        </p:txBody>
      </p:sp>
      <p:sp>
        <p:nvSpPr>
          <p:cNvPr id="279" name="Google Shape;279;p1"/>
          <p:cNvSpPr txBox="1"/>
          <p:nvPr/>
        </p:nvSpPr>
        <p:spPr>
          <a:xfrm>
            <a:off x="973258" y="2811924"/>
            <a:ext cx="6631191" cy="149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imes New Roman"/>
              <a:buNone/>
            </a:pPr>
            <a:r>
              <a:rPr lang="pt-BR" sz="48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da Apresentação </a:t>
            </a:r>
            <a:endParaRPr/>
          </a:p>
        </p:txBody>
      </p:sp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21020870-62FA-8E79-9D40-F45E885AA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27" y="346165"/>
            <a:ext cx="5231841" cy="18457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2000">
              <a:schemeClr val="lt1"/>
            </a:gs>
            <a:gs pos="34591">
              <a:srgbClr val="F6F9FF"/>
            </a:gs>
            <a:gs pos="52999">
              <a:schemeClr val="lt1"/>
            </a:gs>
            <a:gs pos="63530">
              <a:schemeClr val="lt1"/>
            </a:gs>
            <a:gs pos="72330">
              <a:schemeClr val="lt1"/>
            </a:gs>
            <a:gs pos="83000">
              <a:schemeClr val="lt1"/>
            </a:gs>
            <a:gs pos="92452">
              <a:schemeClr val="lt1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"/>
          <p:cNvSpPr txBox="1">
            <a:spLocks noGrp="1"/>
          </p:cNvSpPr>
          <p:nvPr>
            <p:ph type="ftr" idx="11"/>
          </p:nvPr>
        </p:nvSpPr>
        <p:spPr>
          <a:xfrm>
            <a:off x="3754438" y="617061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 De acordo com uma pesquisa </a:t>
            </a:r>
            <a:endParaRPr/>
          </a:p>
        </p:txBody>
      </p:sp>
      <p:pic>
        <p:nvPicPr>
          <p:cNvPr id="286" name="Google Shape;28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2C021F6E-FDEF-B3FE-CE74-42F5C6768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40" y="656559"/>
            <a:ext cx="3066093" cy="10816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2000">
              <a:schemeClr val="lt1"/>
            </a:gs>
            <a:gs pos="34591">
              <a:srgbClr val="F6F9FF"/>
            </a:gs>
            <a:gs pos="52999">
              <a:schemeClr val="lt1"/>
            </a:gs>
            <a:gs pos="63530">
              <a:schemeClr val="lt1"/>
            </a:gs>
            <a:gs pos="72330">
              <a:schemeClr val="lt1"/>
            </a:gs>
            <a:gs pos="83000">
              <a:schemeClr val="lt1"/>
            </a:gs>
            <a:gs pos="92452">
              <a:schemeClr val="lt1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"/>
          <p:cNvSpPr txBox="1">
            <a:spLocks noGrp="1"/>
          </p:cNvSpPr>
          <p:nvPr>
            <p:ph type="ftr" idx="11"/>
          </p:nvPr>
        </p:nvSpPr>
        <p:spPr>
          <a:xfrm>
            <a:off x="3754438" y="617061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 De acordo com uma pesquisa </a:t>
            </a:r>
            <a:endParaRPr/>
          </a:p>
        </p:txBody>
      </p:sp>
      <p:pic>
        <p:nvPicPr>
          <p:cNvPr id="296" name="Google Shape;29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470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470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470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90" y="763136"/>
            <a:ext cx="2489283" cy="86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B541AE9E-0C16-DFB4-00D3-345C22782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40" y="656559"/>
            <a:ext cx="3066093" cy="10816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2000">
              <a:schemeClr val="lt1"/>
            </a:gs>
            <a:gs pos="34591">
              <a:srgbClr val="F6F9FF"/>
            </a:gs>
            <a:gs pos="52999">
              <a:schemeClr val="lt1"/>
            </a:gs>
            <a:gs pos="63530">
              <a:schemeClr val="lt1"/>
            </a:gs>
            <a:gs pos="72330">
              <a:schemeClr val="lt1"/>
            </a:gs>
            <a:gs pos="83000">
              <a:schemeClr val="lt1"/>
            </a:gs>
            <a:gs pos="92452">
              <a:schemeClr val="lt1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"/>
          <p:cNvSpPr txBox="1">
            <a:spLocks noGrp="1"/>
          </p:cNvSpPr>
          <p:nvPr>
            <p:ph type="ftr" idx="11"/>
          </p:nvPr>
        </p:nvSpPr>
        <p:spPr>
          <a:xfrm>
            <a:off x="3754438" y="617061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* De acordo com uma pesquisa </a:t>
            </a:r>
            <a:endParaRPr/>
          </a:p>
        </p:txBody>
      </p:sp>
      <p:pic>
        <p:nvPicPr>
          <p:cNvPr id="306" name="Google Shape;30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470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470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9277" y="81470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90" y="763136"/>
            <a:ext cx="2489283" cy="86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F3276D46-769F-F935-92CC-C7DFF780B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40" y="656559"/>
            <a:ext cx="3066093" cy="10816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8000"/>
          </a:blip>
          <a:stretch>
            <a:fillRect/>
          </a:stretch>
        </a:blip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2011" y="1328591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"/>
          <p:cNvSpPr txBox="1"/>
          <p:nvPr/>
        </p:nvSpPr>
        <p:spPr>
          <a:xfrm>
            <a:off x="1455227" y="5293852"/>
            <a:ext cx="331470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</a:t>
            </a:r>
            <a:r>
              <a:rPr lang="pt-BR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</a:t>
            </a:r>
            <a:endParaRPr/>
          </a:p>
        </p:txBody>
      </p:sp>
      <p:sp>
        <p:nvSpPr>
          <p:cNvPr id="317" name="Google Shape;317;p5"/>
          <p:cNvSpPr txBox="1"/>
          <p:nvPr/>
        </p:nvSpPr>
        <p:spPr>
          <a:xfrm>
            <a:off x="4641861" y="5325168"/>
            <a:ext cx="331470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</a:t>
            </a:r>
            <a:endParaRPr/>
          </a:p>
        </p:txBody>
      </p:sp>
      <p:grpSp>
        <p:nvGrpSpPr>
          <p:cNvPr id="318" name="Google Shape;318;p5" descr="Ícone de Pessoa"/>
          <p:cNvGrpSpPr/>
          <p:nvPr/>
        </p:nvGrpSpPr>
        <p:grpSpPr>
          <a:xfrm>
            <a:off x="987481" y="5310192"/>
            <a:ext cx="297521" cy="297521"/>
            <a:chOff x="1334697" y="4580661"/>
            <a:chExt cx="360000" cy="360000"/>
          </a:xfrm>
        </p:grpSpPr>
        <p:grpSp>
          <p:nvGrpSpPr>
            <p:cNvPr id="319" name="Google Shape;319;p5"/>
            <p:cNvGrpSpPr/>
            <p:nvPr/>
          </p:nvGrpSpPr>
          <p:grpSpPr>
            <a:xfrm>
              <a:off x="1421012" y="4633770"/>
              <a:ext cx="180975" cy="231458"/>
              <a:chOff x="1443237" y="4633770"/>
              <a:chExt cx="180975" cy="231458"/>
            </a:xfrm>
          </p:grpSpPr>
          <p:sp>
            <p:nvSpPr>
              <p:cNvPr id="320" name="Google Shape;320;p5"/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14300" extrusionOk="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noFill/>
              <a:ln w="23800" cap="flat" cmpd="sng">
                <a:solidFill>
                  <a:srgbClr val="0E6945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1" name="Google Shape;321;p5"/>
              <p:cNvSpPr/>
              <p:nvPr/>
            </p:nvSpPr>
            <p:spPr>
              <a:xfrm>
                <a:off x="1443237" y="4798553"/>
                <a:ext cx="1809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80975" h="66675" extrusionOk="0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solidFill>
                <a:schemeClr val="lt1"/>
              </a:solidFill>
              <a:ln w="23800" cap="flat" cmpd="sng">
                <a:solidFill>
                  <a:srgbClr val="0E6945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322" name="Google Shape;322;p5"/>
            <p:cNvSpPr/>
            <p:nvPr/>
          </p:nvSpPr>
          <p:spPr>
            <a:xfrm>
              <a:off x="1334697" y="4580661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noFill/>
            <a:ln w="9525" cap="flat" cmpd="sng">
              <a:solidFill>
                <a:srgbClr val="0E694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23" name="Google Shape;323;p5" descr="Ícone de Email"/>
          <p:cNvGrpSpPr/>
          <p:nvPr/>
        </p:nvGrpSpPr>
        <p:grpSpPr>
          <a:xfrm>
            <a:off x="4235126" y="5313515"/>
            <a:ext cx="297521" cy="297521"/>
            <a:chOff x="1334697" y="5102537"/>
            <a:chExt cx="360000" cy="360000"/>
          </a:xfrm>
        </p:grpSpPr>
        <p:grpSp>
          <p:nvGrpSpPr>
            <p:cNvPr id="324" name="Google Shape;324;p5"/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325" name="Google Shape;325;p5"/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 extrusionOk="0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w="23800" cap="flat" cmpd="sng">
                <a:solidFill>
                  <a:srgbClr val="0E69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6" name="Google Shape;326;p5"/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161925" extrusionOk="0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noFill/>
              <a:ln w="23800" cap="flat" cmpd="sng">
                <a:solidFill>
                  <a:srgbClr val="0E69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327" name="Google Shape;327;p5"/>
            <p:cNvSpPr/>
            <p:nvPr/>
          </p:nvSpPr>
          <p:spPr>
            <a:xfrm>
              <a:off x="1334697" y="5102537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 cmpd="sng">
              <a:solidFill>
                <a:srgbClr val="0E694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28" name="Google Shape;328;p5"/>
          <p:cNvSpPr/>
          <p:nvPr/>
        </p:nvSpPr>
        <p:spPr>
          <a:xfrm>
            <a:off x="804893" y="2829050"/>
            <a:ext cx="5494318" cy="2184401"/>
          </a:xfrm>
          <a:prstGeom prst="rect">
            <a:avLst/>
          </a:prstGeom>
          <a:solidFill>
            <a:srgbClr val="2FA558"/>
          </a:solidFill>
          <a:ln w="19050" cap="rnd" cmpd="sng">
            <a:solidFill>
              <a:srgbClr val="0E69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9" name="Google Shape;329;p5"/>
          <p:cNvSpPr txBox="1"/>
          <p:nvPr/>
        </p:nvSpPr>
        <p:spPr>
          <a:xfrm>
            <a:off x="804893" y="2951754"/>
            <a:ext cx="535832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pt-BR" sz="6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Agradeço pela atenção! </a:t>
            </a:r>
            <a:endParaRPr/>
          </a:p>
        </p:txBody>
      </p:sp>
      <p:pic>
        <p:nvPicPr>
          <p:cNvPr id="330" name="Google Shape;330;p5" descr="Conexõ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26056" y="5768524"/>
            <a:ext cx="351720" cy="388134"/>
          </a:xfrm>
          <a:prstGeom prst="rect">
            <a:avLst/>
          </a:prstGeom>
          <a:noFill/>
          <a:ln w="9525" cap="flat" cmpd="sng">
            <a:solidFill>
              <a:srgbClr val="34226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31" name="Google Shape;331;p5"/>
          <p:cNvSpPr txBox="1"/>
          <p:nvPr/>
        </p:nvSpPr>
        <p:spPr>
          <a:xfrm>
            <a:off x="2577776" y="5768524"/>
            <a:ext cx="331470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Redes Sociais</a:t>
            </a:r>
            <a:endParaRPr/>
          </a:p>
        </p:txBody>
      </p:sp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FD2B7A2C-FF0C-2CD5-7C31-EA9CD36D47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56" y="621723"/>
            <a:ext cx="5231841" cy="18457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Íon - Sala da Diretoria">
  <a:themeElements>
    <a:clrScheme name="Verde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13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Times New Roman</vt:lpstr>
      <vt:lpstr>Calibri</vt:lpstr>
      <vt:lpstr>Century Gothic</vt:lpstr>
      <vt:lpstr>Noto Sans Symbols</vt:lpstr>
      <vt:lpstr>Arial</vt:lpstr>
      <vt:lpstr>Íon - Sala da Diretoria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Heleno Henrique Alves Cordeiro</cp:lastModifiedBy>
  <cp:revision>1</cp:revision>
  <dcterms:created xsi:type="dcterms:W3CDTF">2019-11-27T16:18:32Z</dcterms:created>
  <dcterms:modified xsi:type="dcterms:W3CDTF">2025-11-21T13:56:54Z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