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889"/>
    <a:srgbClr val="0E6945"/>
    <a:srgbClr val="BB0000"/>
    <a:srgbClr val="005AAF"/>
    <a:srgbClr val="342261"/>
    <a:srgbClr val="5B0000"/>
    <a:srgbClr val="2D2379"/>
    <a:srgbClr val="A33290"/>
    <a:srgbClr val="9D2588"/>
    <a:srgbClr val="DEB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C6EFD-C82F-4D65-9D3A-7BC8B8578EF1}" v="1" dt="2022-09-07T13:45:4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21/11/2025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CB85C87-26A8-F510-CB95-F82D8771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3" y="305967"/>
            <a:ext cx="2892491" cy="10204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Heleno Henrique Alves Cordeiro</cp:lastModifiedBy>
  <cp:revision>16</cp:revision>
  <dcterms:created xsi:type="dcterms:W3CDTF">2022-02-17T12:13:11Z</dcterms:created>
  <dcterms:modified xsi:type="dcterms:W3CDTF">2025-11-21T13:59:14Z</dcterms:modified>
</cp:coreProperties>
</file>