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954E"/>
    <a:srgbClr val="17313E"/>
    <a:srgbClr val="FFA464"/>
    <a:srgbClr val="FF7F93"/>
    <a:srgbClr val="2F587C"/>
    <a:srgbClr val="EC6B3E"/>
    <a:srgbClr val="036EF8"/>
    <a:srgbClr val="F1443D"/>
    <a:srgbClr val="328E6B"/>
    <a:srgbClr val="D67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6554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426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2007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481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3463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724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42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1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657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681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53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739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87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2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15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07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DC4F6-0FA7-4C2B-AAF5-5B994441231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8199AD-E47A-4FB0-96FF-E059A3F27C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402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8F87C3-AEC4-88F8-707A-4D67446CA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513250"/>
            <a:ext cx="7766936" cy="915750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F6954E"/>
                </a:solidFill>
              </a:rPr>
              <a:t>Título da Apresentação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5040EF-935F-AA3A-E838-BEE065FB9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614812"/>
            <a:ext cx="7590281" cy="915750"/>
          </a:xfrm>
        </p:spPr>
        <p:txBody>
          <a:bodyPr/>
          <a:lstStyle/>
          <a:p>
            <a:pPr algn="ctr"/>
            <a:r>
              <a:rPr lang="pt-BR" dirty="0">
                <a:solidFill>
                  <a:srgbClr val="17313E"/>
                </a:solidFill>
              </a:rPr>
              <a:t>Nome do(s) autor(es)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586C31E-3FAA-A1F0-34E5-3E04DFBD57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34849" y="461823"/>
            <a:ext cx="1737049" cy="78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616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58A13058-C9CD-5442-C7C4-6359C0245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620" y="470094"/>
            <a:ext cx="64897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4400" dirty="0">
                <a:solidFill>
                  <a:srgbClr val="1731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 Tópico/Assunto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2CE52B7-F542-414B-B83C-0F1497B4E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34849" y="461823"/>
            <a:ext cx="1737049" cy="78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229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58A13058-C9CD-5442-C7C4-6359C0245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620" y="470094"/>
            <a:ext cx="64897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4400" dirty="0">
                <a:solidFill>
                  <a:srgbClr val="1731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 Tópico/Assunto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57A338A-16BA-4DE1-B613-3E58772F1D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34849" y="461823"/>
            <a:ext cx="1737049" cy="78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4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58A13058-C9CD-5442-C7C4-6359C0245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620" y="470094"/>
            <a:ext cx="64897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4400" dirty="0">
                <a:solidFill>
                  <a:srgbClr val="1731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 Tópico/Assunto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127FE45-8364-4D58-8CA7-7644F85365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34849" y="461823"/>
            <a:ext cx="1737049" cy="78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67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F673AE1-EA1F-A61E-AA60-DA73F0C30C06}"/>
              </a:ext>
            </a:extLst>
          </p:cNvPr>
          <p:cNvSpPr/>
          <p:nvPr/>
        </p:nvSpPr>
        <p:spPr>
          <a:xfrm>
            <a:off x="1716741" y="1347231"/>
            <a:ext cx="875851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6000" b="0" cap="none" spc="0" dirty="0">
                <a:ln w="0"/>
                <a:solidFill>
                  <a:schemeClr val="accent1"/>
                </a:solidFill>
                <a:effectLst>
                  <a:reflection blurRad="6350" stA="53000" endA="300" endPos="35500" dir="5400000" sy="-90000" algn="bl" rotWithShape="0"/>
                </a:effectLst>
              </a:rPr>
              <a:t>Agradeço pela atenção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EC79CB66-DD3C-CA38-E70D-80CD80666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98396" y="3429000"/>
            <a:ext cx="332159" cy="379610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F4FD69CE-E95A-04C6-7B64-FCA1923401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198395" y="4015947"/>
            <a:ext cx="332159" cy="332159"/>
          </a:xfrm>
          <a:prstGeom prst="rect">
            <a:avLst/>
          </a:prstGeom>
        </p:spPr>
      </p:pic>
      <p:pic>
        <p:nvPicPr>
          <p:cNvPr id="6" name="Gráfico 5">
            <a:extLst>
              <a:ext uri="{FF2B5EF4-FFF2-40B4-BE49-F238E27FC236}">
                <a16:creationId xmlns:a16="http://schemas.microsoft.com/office/drawing/2014/main" id="{98B753FC-F341-FE5B-A031-6D755D6F7C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1198394" y="4555444"/>
            <a:ext cx="332158" cy="37961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19D42E19-ADCF-A700-6DCD-2460F11A0CF4}"/>
              </a:ext>
            </a:extLst>
          </p:cNvPr>
          <p:cNvSpPr txBox="1"/>
          <p:nvPr/>
        </p:nvSpPr>
        <p:spPr>
          <a:xfrm>
            <a:off x="1726549" y="3439278"/>
            <a:ext cx="398526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90DFF6F-767B-F548-4DB2-23C77BA7F452}"/>
              </a:ext>
            </a:extLst>
          </p:cNvPr>
          <p:cNvSpPr txBox="1"/>
          <p:nvPr/>
        </p:nvSpPr>
        <p:spPr>
          <a:xfrm>
            <a:off x="1726549" y="3989052"/>
            <a:ext cx="39852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105A0E9-FCA0-760E-6843-A7ABA239D9FC}"/>
              </a:ext>
            </a:extLst>
          </p:cNvPr>
          <p:cNvSpPr txBox="1"/>
          <p:nvPr/>
        </p:nvSpPr>
        <p:spPr>
          <a:xfrm>
            <a:off x="1726549" y="4570861"/>
            <a:ext cx="39852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Redes</a:t>
            </a: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Sociais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7EFFE312-5F2C-4860-BC8A-4599D5FE406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34849" y="461823"/>
            <a:ext cx="1737049" cy="78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5343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Personalizada 21">
      <a:dk1>
        <a:sysClr val="windowText" lastClr="000000"/>
      </a:dk1>
      <a:lt1>
        <a:sysClr val="window" lastClr="FFFFFF"/>
      </a:lt1>
      <a:dk2>
        <a:srgbClr val="33577C"/>
      </a:dk2>
      <a:lt2>
        <a:srgbClr val="EBEBEB"/>
      </a:lt2>
      <a:accent1>
        <a:srgbClr val="33577C"/>
      </a:accent1>
      <a:accent2>
        <a:srgbClr val="389A71"/>
      </a:accent2>
      <a:accent3>
        <a:srgbClr val="33577C"/>
      </a:accent3>
      <a:accent4>
        <a:srgbClr val="33577C"/>
      </a:accent4>
      <a:accent5>
        <a:srgbClr val="33577C"/>
      </a:accent5>
      <a:accent6>
        <a:srgbClr val="389A71"/>
      </a:accent6>
      <a:hlink>
        <a:srgbClr val="389A71"/>
      </a:hlink>
      <a:folHlink>
        <a:srgbClr val="389A7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</TotalTime>
  <Words>34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Facetado</vt:lpstr>
      <vt:lpstr>Título da Apresentação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>Leonardo Lucena</dc:creator>
  <cp:lastModifiedBy>Leonardo Lucena</cp:lastModifiedBy>
  <cp:revision>20</cp:revision>
  <dcterms:created xsi:type="dcterms:W3CDTF">2023-01-25T15:38:01Z</dcterms:created>
  <dcterms:modified xsi:type="dcterms:W3CDTF">2026-02-23T12:47:45Z</dcterms:modified>
</cp:coreProperties>
</file>