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E82"/>
    <a:srgbClr val="355779"/>
    <a:srgbClr val="FFA056"/>
    <a:srgbClr val="3099A3"/>
    <a:srgbClr val="8ED387"/>
    <a:srgbClr val="009BA3"/>
    <a:srgbClr val="FF6C5D"/>
    <a:srgbClr val="B5EAE1"/>
    <a:srgbClr val="FF778C"/>
    <a:srgbClr val="FA6B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2DC7D-0368-4662-AE80-CF93DB992C96}" v="1" dt="2022-08-24T13:03:50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e Frutuoso Soares Matos" userId="ba223f32d7362539" providerId="LiveId" clId="{35B01829-C898-4A1F-92D0-5F396925EDD6}"/>
    <pc:docChg chg="modSld">
      <pc:chgData name="Melisse Frutuoso Soares Matos" userId="ba223f32d7362539" providerId="LiveId" clId="{35B01829-C898-4A1F-92D0-5F396925EDD6}" dt="2022-05-23T17:21:27.439" v="6" actId="207"/>
      <pc:docMkLst>
        <pc:docMk/>
      </pc:docMkLst>
      <pc:sldChg chg="modSp mod">
        <pc:chgData name="Melisse Frutuoso Soares Matos" userId="ba223f32d7362539" providerId="LiveId" clId="{35B01829-C898-4A1F-92D0-5F396925EDD6}" dt="2022-05-23T17:21:27.439" v="6" actId="207"/>
        <pc:sldMkLst>
          <pc:docMk/>
          <pc:sldMk cId="0" sldId="257"/>
        </pc:sldMkLst>
        <pc:spChg chg="mod">
          <ac:chgData name="Melisse Frutuoso Soares Matos" userId="ba223f32d7362539" providerId="LiveId" clId="{35B01829-C898-4A1F-92D0-5F396925EDD6}" dt="2022-05-23T17:21:05.745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35B01829-C898-4A1F-92D0-5F396925EDD6}" dt="2022-05-23T17:21:10.938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35B01829-C898-4A1F-92D0-5F396925EDD6}" dt="2022-05-23T17:21:27.439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35B01829-C898-4A1F-92D0-5F396925EDD6}" dt="2022-05-23T17:21:15.433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35B01829-C898-4A1F-92D0-5F396925EDD6}" dt="2022-05-23T17:21:24.116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35B01829-C898-4A1F-92D0-5F396925EDD6}" dt="2022-05-23T17:21:20.121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35B01829-C898-4A1F-92D0-5F396925EDD6}" dt="2022-05-23T17:20:43.78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Melisse Frutuoso Soares Matos" userId="ba223f32d7362539" providerId="LiveId" clId="{0405D54F-3015-41EB-8DB3-7C5424059DE2}"/>
    <pc:docChg chg="modSld">
      <pc:chgData name="Melisse Frutuoso Soares Matos" userId="ba223f32d7362539" providerId="LiveId" clId="{0405D54F-3015-41EB-8DB3-7C5424059DE2}" dt="2022-06-17T18:49:44.762" v="6" actId="207"/>
      <pc:docMkLst>
        <pc:docMk/>
      </pc:docMkLst>
      <pc:sldChg chg="modSp mod">
        <pc:chgData name="Melisse Frutuoso Soares Matos" userId="ba223f32d7362539" providerId="LiveId" clId="{0405D54F-3015-41EB-8DB3-7C5424059DE2}" dt="2022-06-17T18:49:44.762" v="6" actId="207"/>
        <pc:sldMkLst>
          <pc:docMk/>
          <pc:sldMk cId="0" sldId="257"/>
        </pc:sldMkLst>
        <pc:spChg chg="mod">
          <ac:chgData name="Melisse Frutuoso Soares Matos" userId="ba223f32d7362539" providerId="LiveId" clId="{0405D54F-3015-41EB-8DB3-7C5424059DE2}" dt="2022-06-17T18:49:27.842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0405D54F-3015-41EB-8DB3-7C5424059DE2}" dt="2022-06-17T18:49:31.284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0405D54F-3015-41EB-8DB3-7C5424059DE2}" dt="2022-06-17T18:49:44.762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0405D54F-3015-41EB-8DB3-7C5424059DE2}" dt="2022-06-17T18:49:34.592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0405D54F-3015-41EB-8DB3-7C5424059DE2}" dt="2022-06-17T18:49:41.237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0405D54F-3015-41EB-8DB3-7C5424059DE2}" dt="2022-06-17T18:49:38.192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0405D54F-3015-41EB-8DB3-7C5424059DE2}" dt="2022-06-17T18:48:52.839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Leonardo Lucena" userId="0c18717037ebe6c0" providerId="LiveId" clId="{9962DC7D-0368-4662-AE80-CF93DB992C96}"/>
    <pc:docChg chg="modSld">
      <pc:chgData name="Leonardo Lucena" userId="0c18717037ebe6c0" providerId="LiveId" clId="{9962DC7D-0368-4662-AE80-CF93DB992C96}" dt="2022-08-24T13:03:50.439" v="0" actId="14826"/>
      <pc:docMkLst>
        <pc:docMk/>
      </pc:docMkLst>
      <pc:sldChg chg="modSp">
        <pc:chgData name="Leonardo Lucena" userId="0c18717037ebe6c0" providerId="LiveId" clId="{9962DC7D-0368-4662-AE80-CF93DB992C96}" dt="2022-08-24T13:03:50.439" v="0" actId="14826"/>
        <pc:sldMkLst>
          <pc:docMk/>
          <pc:sldMk cId="0" sldId="257"/>
        </pc:sldMkLst>
        <pc:picChg chg="mod">
          <ac:chgData name="Leonardo Lucena" userId="0c18717037ebe6c0" providerId="LiveId" clId="{9962DC7D-0368-4662-AE80-CF93DB992C96}" dt="2022-08-24T13:03:50.439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Melisse Frutuoso Soares Matos" userId="ba223f32d7362539" providerId="LiveId" clId="{C4CE204C-6E7E-492D-A8A2-4EE0D1AAB777}"/>
    <pc:docChg chg="modSld">
      <pc:chgData name="Melisse Frutuoso Soares Matos" userId="ba223f32d7362539" providerId="LiveId" clId="{C4CE204C-6E7E-492D-A8A2-4EE0D1AAB777}" dt="2022-07-18T11:18:18.650" v="6" actId="207"/>
      <pc:docMkLst>
        <pc:docMk/>
      </pc:docMkLst>
      <pc:sldChg chg="modSp mod">
        <pc:chgData name="Melisse Frutuoso Soares Matos" userId="ba223f32d7362539" providerId="LiveId" clId="{C4CE204C-6E7E-492D-A8A2-4EE0D1AAB777}" dt="2022-07-18T11:18:18.650" v="6" actId="207"/>
        <pc:sldMkLst>
          <pc:docMk/>
          <pc:sldMk cId="0" sldId="257"/>
        </pc:sldMkLst>
        <pc:spChg chg="mod">
          <ac:chgData name="Melisse Frutuoso Soares Matos" userId="ba223f32d7362539" providerId="LiveId" clId="{C4CE204C-6E7E-492D-A8A2-4EE0D1AAB777}" dt="2022-07-18T11:17:54.953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Melisse Frutuoso Soares Matos" userId="ba223f32d7362539" providerId="LiveId" clId="{C4CE204C-6E7E-492D-A8A2-4EE0D1AAB777}" dt="2022-07-18T11:18:00.939" v="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Melisse Frutuoso Soares Matos" userId="ba223f32d7362539" providerId="LiveId" clId="{C4CE204C-6E7E-492D-A8A2-4EE0D1AAB777}" dt="2022-07-18T11:18:18.650" v="6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Melisse Frutuoso Soares Matos" userId="ba223f32d7362539" providerId="LiveId" clId="{C4CE204C-6E7E-492D-A8A2-4EE0D1AAB777}" dt="2022-07-18T11:18:05.679" v="3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Melisse Frutuoso Soares Matos" userId="ba223f32d7362539" providerId="LiveId" clId="{C4CE204C-6E7E-492D-A8A2-4EE0D1AAB777}" dt="2022-07-18T11:18:13.691" v="5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Melisse Frutuoso Soares Matos" userId="ba223f32d7362539" providerId="LiveId" clId="{C4CE204C-6E7E-492D-A8A2-4EE0D1AAB777}" dt="2022-07-18T11:18:10.448" v="4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Melisse Frutuoso Soares Matos" userId="ba223f32d7362539" providerId="LiveId" clId="{C4CE204C-6E7E-492D-A8A2-4EE0D1AAB777}" dt="2022-07-18T11:17:31.572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Estagiário 03 IME" userId="ce550b7d989d068c" providerId="LiveId" clId="{CB62713B-F0E9-4B18-99E1-6F86E4BA526C}"/>
    <pc:docChg chg="modSld">
      <pc:chgData name="Estagiário 03 IME" userId="ce550b7d989d068c" providerId="LiveId" clId="{CB62713B-F0E9-4B18-99E1-6F86E4BA526C}" dt="2022-08-08T12:51:41.284" v="8" actId="207"/>
      <pc:docMkLst>
        <pc:docMk/>
      </pc:docMkLst>
      <pc:sldChg chg="modSp mod">
        <pc:chgData name="Estagiário 03 IME" userId="ce550b7d989d068c" providerId="LiveId" clId="{CB62713B-F0E9-4B18-99E1-6F86E4BA526C}" dt="2022-08-08T12:51:41.284" v="8" actId="207"/>
        <pc:sldMkLst>
          <pc:docMk/>
          <pc:sldMk cId="0" sldId="257"/>
        </pc:sldMkLst>
        <pc:spChg chg="mod">
          <ac:chgData name="Estagiário 03 IME" userId="ce550b7d989d068c" providerId="LiveId" clId="{CB62713B-F0E9-4B18-99E1-6F86E4BA526C}" dt="2022-08-08T12:50:54.862" v="3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Estagiário 03 IME" userId="ce550b7d989d068c" providerId="LiveId" clId="{CB62713B-F0E9-4B18-99E1-6F86E4BA526C}" dt="2022-08-08T12:51:15.879" v="4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Estagiário 03 IME" userId="ce550b7d989d068c" providerId="LiveId" clId="{CB62713B-F0E9-4B18-99E1-6F86E4BA526C}" dt="2022-08-08T12:51:41.284" v="8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Estagiário 03 IME" userId="ce550b7d989d068c" providerId="LiveId" clId="{CB62713B-F0E9-4B18-99E1-6F86E4BA526C}" dt="2022-08-08T12:51:22.467" v="5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Estagiário 03 IME" userId="ce550b7d989d068c" providerId="LiveId" clId="{CB62713B-F0E9-4B18-99E1-6F86E4BA526C}" dt="2022-08-08T12:51:34.332" v="7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Estagiário 03 IME" userId="ce550b7d989d068c" providerId="LiveId" clId="{CB62713B-F0E9-4B18-99E1-6F86E4BA526C}" dt="2022-08-08T12:51:29.700" v="6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Estagiário 03 IME" userId="ce550b7d989d068c" providerId="LiveId" clId="{CB62713B-F0E9-4B18-99E1-6F86E4BA526C}" dt="2022-08-08T12:44:43.603" v="2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7F325C88-5ED0-4FCA-AFCF-D92B2D461C19}"/>
    <pc:docChg chg="modSld">
      <pc:chgData name="Amanda Arrais França" userId="9ca397880b12d485" providerId="LiveId" clId="{7F325C88-5ED0-4FCA-AFCF-D92B2D461C19}" dt="2022-03-14T18:50:48.267" v="6" actId="207"/>
      <pc:docMkLst>
        <pc:docMk/>
      </pc:docMkLst>
      <pc:sldChg chg="modSp mod">
        <pc:chgData name="Amanda Arrais França" userId="9ca397880b12d485" providerId="LiveId" clId="{7F325C88-5ED0-4FCA-AFCF-D92B2D461C19}" dt="2022-03-14T18:50:48.267" v="6" actId="207"/>
        <pc:sldMkLst>
          <pc:docMk/>
          <pc:sldMk cId="0" sldId="257"/>
        </pc:sldMkLst>
        <pc:spChg chg="mod">
          <ac:chgData name="Amanda Arrais França" userId="9ca397880b12d485" providerId="LiveId" clId="{7F325C88-5ED0-4FCA-AFCF-D92B2D461C19}" dt="2022-03-14T18:50:33.758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7F325C88-5ED0-4FCA-AFCF-D92B2D461C19}" dt="2022-03-14T18:50:45.197" v="5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7F325C88-5ED0-4FCA-AFCF-D92B2D461C19}" dt="2022-03-14T18:50:41.428" v="4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7F325C88-5ED0-4FCA-AFCF-D92B2D461C19}" dt="2022-03-14T18:50:48.267" v="6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7F325C88-5ED0-4FCA-AFCF-D92B2D461C19}" dt="2022-03-14T18:50:38.972" v="3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7F325C88-5ED0-4FCA-AFCF-D92B2D461C19}" dt="2022-03-14T18:50:36.788" v="2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7F325C88-5ED0-4FCA-AFCF-D92B2D461C19}" dt="2022-03-14T18:49:42.90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</a:t>
            </a:r>
            <a:r>
              <a:rPr lang="pt-BR" sz="1429" b="1">
                <a:latin typeface="Times New Roman" panose="02020603050405020304" pitchFamily="18" charset="0"/>
                <a:cs typeface="Times New Roman" panose="02020603050405020304" pitchFamily="18" charset="0"/>
              </a:rPr>
              <a:t>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355779"/>
          </a:solidFill>
          <a:ln>
            <a:solidFill>
              <a:srgbClr val="529E8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1524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355779"/>
          </a:solidFill>
          <a:ln>
            <a:solidFill>
              <a:srgbClr val="529E8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355779"/>
          </a:solidFill>
          <a:ln>
            <a:solidFill>
              <a:srgbClr val="529E8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CONCEIÇÃO, LUCAS PEREIRA LOPES,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355779"/>
          </a:solidFill>
          <a:ln>
            <a:solidFill>
              <a:srgbClr val="529E8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7987117" y="1325886"/>
            <a:ext cx="4066162" cy="253159"/>
          </a:xfrm>
          <a:prstGeom prst="rect">
            <a:avLst/>
          </a:prstGeom>
          <a:solidFill>
            <a:srgbClr val="355779"/>
          </a:solidFill>
          <a:ln>
            <a:solidFill>
              <a:srgbClr val="529E8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rgbClr val="529E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355779"/>
          </a:solidFill>
          <a:ln>
            <a:solidFill>
              <a:srgbClr val="529E82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rgbClr val="529E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67A62CF-D976-4546-9564-A4E29C0829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16856" y="246050"/>
            <a:ext cx="2511722" cy="8384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Leonardo Lucena</cp:lastModifiedBy>
  <cp:revision>25</cp:revision>
  <dcterms:created xsi:type="dcterms:W3CDTF">2022-02-17T12:13:11Z</dcterms:created>
  <dcterms:modified xsi:type="dcterms:W3CDTF">2026-02-23T12:43:37Z</dcterms:modified>
</cp:coreProperties>
</file>