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18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FFF535-87AA-44B2-9577-F1EAD480EFB3}" type="datetimeFigureOut">
              <a:rPr lang="pt-BR" smtClean="0"/>
              <a:t>25/11/2025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B2957B-194A-423E-9E4E-7D0A60D7A2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7184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2957B-194A-423E-9E4E-7D0A60D7A2AB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4333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BCA8C-43E6-D0B5-0A82-FA72C97DD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539752C-7886-16A3-2C06-30C73CC49A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BC34B3F-84D0-A46A-D329-58C4269FF3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8FECC14-297C-D2FD-E9A2-9B49F4A01A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2957B-194A-423E-9E4E-7D0A60D7A2AB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0374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670D1-3E80-E422-5BCB-C509B1AEB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4A6C550-7EB9-A289-F3D0-E25EE7FF0F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853F94EF-2135-7830-3EA0-AF87D6399F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00D3A44-4D78-76D7-F3A6-5DCEEBCEB5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2957B-194A-423E-9E4E-7D0A60D7A2AB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0830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F780E-BD3F-D6CB-38D7-953B4E4F6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CEBC767-A1F1-DAE3-AD2B-66C3CCCE31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071AB1A-5DCC-5693-9D57-5213C726F2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E8EE1D5-4513-B4A4-1894-00BA664F56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2957B-194A-423E-9E4E-7D0A60D7A2AB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22032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E9AE5-83E1-53C7-9C96-3C1313A8D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8A4D034-60E7-C4EE-E081-C4D91E53F0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42E6F85-5F99-900A-78E9-30A3127CA4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067A560-818F-99DA-8DF9-9EAC49F817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2957B-194A-423E-9E4E-7D0A60D7A2AB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5547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07862D-1CAB-CA20-B5E4-A0CCD78C3C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863DF7E-DEBD-1CEA-9993-A20FFE0630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7F5EA6E-DCBC-D04F-1363-D4FB0E125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23D4C-F6B0-430F-837E-98AB057394ED}" type="datetimeFigureOut">
              <a:rPr lang="pt-BR" smtClean="0"/>
              <a:t>25/11/2025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FCE594C-997A-8AD6-533A-763A10CA4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C0EB43A-0630-30AB-C94D-B6D076BA8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DBDF7-F428-4333-86DE-87100F13A9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691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78056F-F037-CA96-7989-4F501D8C2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3E2868E-0C12-E185-3156-C8062AD03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BF6FF22-2CA3-4B46-4135-1A6E4E082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23D4C-F6B0-430F-837E-98AB057394ED}" type="datetimeFigureOut">
              <a:rPr lang="pt-BR" smtClean="0"/>
              <a:t>25/11/2025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AFCC5D1-2668-74DB-24C7-0ECBB61E0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F967D78-A8AA-398E-86A1-D9571BDCA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DBDF7-F428-4333-86DE-87100F13A9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6624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76CCD9-C8E3-E367-801A-855B6CEEE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5692997-4448-1774-8936-FA97D45E5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EEF145-9447-DCDA-5805-94AF189B0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23D4C-F6B0-430F-837E-98AB057394ED}" type="datetimeFigureOut">
              <a:rPr lang="pt-BR" smtClean="0"/>
              <a:t>25/11/2025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61CE97F-4EAA-962A-99C1-73BD45DE9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4F6DA77-D9EB-DD70-7170-EB76251A6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DBDF7-F428-4333-86DE-87100F13A9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8315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FC9003-32D1-1D45-B3CE-298002FA8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55FA0B2-8706-0C9B-CDF0-1F67C03B80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63DA57F-E109-E90C-AB0D-12AA2DB447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DAE507D-8C59-C8EF-8B64-3A129E705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23D4C-F6B0-430F-837E-98AB057394ED}" type="datetimeFigureOut">
              <a:rPr lang="pt-BR" smtClean="0"/>
              <a:t>25/11/2025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4DC31DE-C09E-E9D9-FD9C-7DABD28FC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D94E8E8-8030-6D56-9167-BD420623D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DBDF7-F428-4333-86DE-87100F13A9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2613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CCEFC4-CD50-750F-B64C-29712CB4B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D7376D1-4588-2D6D-0947-9F3BD75849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B828183-6028-B046-2D41-3C9ED687C3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E53A96A-2858-C070-85B5-BFEB57C637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17341C1-187C-A5FC-92AE-5B407760B6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D237236-171B-172D-C782-C19FC901A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23D4C-F6B0-430F-837E-98AB057394ED}" type="datetimeFigureOut">
              <a:rPr lang="pt-BR" smtClean="0"/>
              <a:t>25/11/2025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4DC1037-0228-B04D-624A-A403F2B80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F9D5B44-4A19-5FE7-3A75-5FB7D65F8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DBDF7-F428-4333-86DE-87100F13A9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9217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D4ECB6-76B1-CAB7-42C4-9581293FE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656DA0A-EFDB-CBA6-3F00-F32B744C5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23D4C-F6B0-430F-837E-98AB057394ED}" type="datetimeFigureOut">
              <a:rPr lang="pt-BR" smtClean="0"/>
              <a:t>25/11/2025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2722A89-D5AC-7CB3-3AEE-67EE981B8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DA7237E-F9E6-0AA0-6700-32FE9F204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DBDF7-F428-4333-86DE-87100F13A9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66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EFE950D-3C6B-8996-B94F-7975D84E5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23D4C-F6B0-430F-837E-98AB057394ED}" type="datetimeFigureOut">
              <a:rPr lang="pt-BR" smtClean="0"/>
              <a:t>25/11/2025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08D64B2-1B5C-E984-94D6-776C64B41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0BD7D3D-0563-D1A5-8DED-47DDDE779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DBDF7-F428-4333-86DE-87100F13A9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1042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120A0C-72FD-8BD5-F939-0042D320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468867D-7395-38F6-796D-94380C219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A496167-8D10-E8E7-6DA7-006FBA0E66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46292DA-D772-1ACE-A28C-BFAD66F02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23D4C-F6B0-430F-837E-98AB057394ED}" type="datetimeFigureOut">
              <a:rPr lang="pt-BR" smtClean="0"/>
              <a:t>25/11/2025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8CFEB01-BF30-1AD3-658C-65BD183C8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8B6AFC5-B46B-8518-3824-36AC55F13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DBDF7-F428-4333-86DE-87100F13A9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3158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F3B1A5-DC9C-EE81-3151-75E928FA3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8B67A7E-8ABF-419A-3453-7E48ECD310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32F485B-62D8-6DA0-4136-AF8F63149D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75D7785-5C67-F39F-A8DF-2A2AC4597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23D4C-F6B0-430F-837E-98AB057394ED}" type="datetimeFigureOut">
              <a:rPr lang="pt-BR" smtClean="0"/>
              <a:t>25/11/2025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9ED76B8-97E1-0F5C-ED47-CB348141E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3FF4930-5595-465D-4EA7-9DFBE03D5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DBDF7-F428-4333-86DE-87100F13A9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3019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67F565-9EE5-BD5F-D127-9A072FEE6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DAB2002-C0F8-83DF-BCD1-1EA0564AFC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0E599DA-D397-5873-A195-2B4F53B34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23D4C-F6B0-430F-837E-98AB057394ED}" type="datetimeFigureOut">
              <a:rPr lang="pt-BR" smtClean="0"/>
              <a:t>25/11/2025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9542E8D-FDE6-ED4B-23E6-9FF46E2D8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82E8E35-67EA-7CD1-1C65-115E3164B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DBDF7-F428-4333-86DE-87100F13A9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3766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4AEDCCA-5787-BF1C-68B7-A4D34D2633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B600DB9-EDC1-6E8C-0EB1-A53563EBA6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375355D-634B-EC91-EC0F-D024ABFD3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23D4C-F6B0-430F-837E-98AB057394ED}" type="datetimeFigureOut">
              <a:rPr lang="pt-BR" smtClean="0"/>
              <a:t>25/11/2025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0C95E9D-2D0A-D456-7CEA-853C96CC9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37C9207-3D80-E6BD-0209-A93BFB3FE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DBDF7-F428-4333-86DE-87100F13A9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9562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EC181D3-0FE5-4E31-456D-9A5F82A1E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DA8211F-0D36-BED9-3084-D3F691D2B1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A2B8469-686F-4492-2AD5-810DF1928F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423D4C-F6B0-430F-837E-98AB057394ED}" type="datetimeFigureOut">
              <a:rPr lang="pt-BR" smtClean="0"/>
              <a:t>25/11/2025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96F3903-4082-FE57-256C-49D485F0CA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2CFE02B-248F-F948-7251-0776F066C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4DBDF7-F428-4333-86DE-87100F13A9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6544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465A7D-6E11-8360-A5E3-E0E81047E1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54FD118-60BF-1438-23C9-20FC574E3D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" name="Imagem 4" descr="Texto&#10;&#10;O conteúdo gerado por IA pode estar incorreto.">
            <a:extLst>
              <a:ext uri="{FF2B5EF4-FFF2-40B4-BE49-F238E27FC236}">
                <a16:creationId xmlns:a16="http://schemas.microsoft.com/office/drawing/2014/main" id="{C30E29F1-7997-99DB-CAFE-2E0A344F09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02B4FB4-B72C-1657-6B14-AFE8DB91A1E0}"/>
              </a:ext>
            </a:extLst>
          </p:cNvPr>
          <p:cNvSpPr txBox="1"/>
          <p:nvPr/>
        </p:nvSpPr>
        <p:spPr>
          <a:xfrm>
            <a:off x="1796904" y="2921168"/>
            <a:ext cx="115221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dirty="0"/>
              <a:t>TEMA DA  APRESENTAÇÃO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359A5B5-D1D7-C2B0-1366-AABED0696442}"/>
              </a:ext>
            </a:extLst>
          </p:cNvPr>
          <p:cNvSpPr txBox="1"/>
          <p:nvPr/>
        </p:nvSpPr>
        <p:spPr>
          <a:xfrm>
            <a:off x="5137500" y="4109106"/>
            <a:ext cx="19170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AUTORES: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CF76288-A8EC-F1BB-1616-60FD49B4DC76}"/>
              </a:ext>
            </a:extLst>
          </p:cNvPr>
          <p:cNvSpPr txBox="1"/>
          <p:nvPr/>
        </p:nvSpPr>
        <p:spPr>
          <a:xfrm>
            <a:off x="4439920" y="4785881"/>
            <a:ext cx="2957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Nome; Nome; Nome; Nome</a:t>
            </a:r>
          </a:p>
        </p:txBody>
      </p:sp>
    </p:spTree>
    <p:extLst>
      <p:ext uri="{BB962C8B-B14F-4D97-AF65-F5344CB8AC3E}">
        <p14:creationId xmlns:p14="http://schemas.microsoft.com/office/powerpoint/2010/main" val="1837573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C21CF-0D9C-0C6F-A52C-4AFE63D70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E58977-0005-CCBA-E8D3-C45EE2C16C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D582FFA-E22D-4B11-51E4-0DB9A224D8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" name="Imagem 4" descr="Texto&#10;&#10;O conteúdo gerado por IA pode estar incorreto.">
            <a:extLst>
              <a:ext uri="{FF2B5EF4-FFF2-40B4-BE49-F238E27FC236}">
                <a16:creationId xmlns:a16="http://schemas.microsoft.com/office/drawing/2014/main" id="{8EB3F0B5-9CE5-7461-8C83-6F2FD422E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6F282FD-E883-F2D1-2D87-6A5393F5FBBF}"/>
              </a:ext>
            </a:extLst>
          </p:cNvPr>
          <p:cNvSpPr txBox="1"/>
          <p:nvPr/>
        </p:nvSpPr>
        <p:spPr>
          <a:xfrm>
            <a:off x="1796904" y="2921168"/>
            <a:ext cx="115221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dirty="0"/>
              <a:t>TEMA DA  APRESENTAÇÃO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43438B3-EC7E-6183-BD15-54ADC1E84EE2}"/>
              </a:ext>
            </a:extLst>
          </p:cNvPr>
          <p:cNvSpPr txBox="1"/>
          <p:nvPr/>
        </p:nvSpPr>
        <p:spPr>
          <a:xfrm>
            <a:off x="5137500" y="4109106"/>
            <a:ext cx="19170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AUTORES: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F63DB7B-AD8E-7E10-8DDB-81BB857281D3}"/>
              </a:ext>
            </a:extLst>
          </p:cNvPr>
          <p:cNvSpPr txBox="1"/>
          <p:nvPr/>
        </p:nvSpPr>
        <p:spPr>
          <a:xfrm>
            <a:off x="4439920" y="4785881"/>
            <a:ext cx="2957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Nome; Nome; Nome; Nome</a:t>
            </a:r>
          </a:p>
        </p:txBody>
      </p:sp>
      <p:pic>
        <p:nvPicPr>
          <p:cNvPr id="9" name="Imagem 8" descr="Uma imagem contendo Ícone&#10;&#10;O conteúdo gerado por IA pode estar incorreto.">
            <a:extLst>
              <a:ext uri="{FF2B5EF4-FFF2-40B4-BE49-F238E27FC236}">
                <a16:creationId xmlns:a16="http://schemas.microsoft.com/office/drawing/2014/main" id="{89A01EDE-B270-A174-1865-59F1757EDC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4E4518E0-A2E9-7B74-1E54-D42CB8C3AB3C}"/>
              </a:ext>
            </a:extLst>
          </p:cNvPr>
          <p:cNvSpPr txBox="1"/>
          <p:nvPr/>
        </p:nvSpPr>
        <p:spPr>
          <a:xfrm>
            <a:off x="396948" y="845622"/>
            <a:ext cx="67038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</a:rPr>
              <a:t>TÓPICO</a:t>
            </a:r>
          </a:p>
        </p:txBody>
      </p:sp>
    </p:spTree>
    <p:extLst>
      <p:ext uri="{BB962C8B-B14F-4D97-AF65-F5344CB8AC3E}">
        <p14:creationId xmlns:p14="http://schemas.microsoft.com/office/powerpoint/2010/main" val="3098602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80ABC-ADEA-CD29-D173-F801F9234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81BC8A-B6C4-B6C6-4B5B-5161ADC2BA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40E28FD-20C9-D835-F211-F973811ED9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" name="Imagem 4" descr="Texto&#10;&#10;O conteúdo gerado por IA pode estar incorreto.">
            <a:extLst>
              <a:ext uri="{FF2B5EF4-FFF2-40B4-BE49-F238E27FC236}">
                <a16:creationId xmlns:a16="http://schemas.microsoft.com/office/drawing/2014/main" id="{4EA7DD09-9F15-5A23-EA52-FCFE4B321A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EA3F9E8-2E4D-2473-59EE-D47C769E91D1}"/>
              </a:ext>
            </a:extLst>
          </p:cNvPr>
          <p:cNvSpPr txBox="1"/>
          <p:nvPr/>
        </p:nvSpPr>
        <p:spPr>
          <a:xfrm>
            <a:off x="1796904" y="2921168"/>
            <a:ext cx="115221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dirty="0"/>
              <a:t>TEMA DA  APRESENTAÇÃO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F2291D0-297C-150B-3222-E775CFCF64AA}"/>
              </a:ext>
            </a:extLst>
          </p:cNvPr>
          <p:cNvSpPr txBox="1"/>
          <p:nvPr/>
        </p:nvSpPr>
        <p:spPr>
          <a:xfrm>
            <a:off x="5137500" y="4109106"/>
            <a:ext cx="19170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AUTORES: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0E4F4D5-D92C-39DE-B224-F6E23FDE477B}"/>
              </a:ext>
            </a:extLst>
          </p:cNvPr>
          <p:cNvSpPr txBox="1"/>
          <p:nvPr/>
        </p:nvSpPr>
        <p:spPr>
          <a:xfrm>
            <a:off x="4439920" y="4785881"/>
            <a:ext cx="2957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Nome; Nome; Nome; Nome</a:t>
            </a:r>
          </a:p>
        </p:txBody>
      </p:sp>
      <p:pic>
        <p:nvPicPr>
          <p:cNvPr id="9" name="Imagem 8" descr="Uma imagem contendo Ícone&#10;&#10;O conteúdo gerado por IA pode estar incorreto.">
            <a:extLst>
              <a:ext uri="{FF2B5EF4-FFF2-40B4-BE49-F238E27FC236}">
                <a16:creationId xmlns:a16="http://schemas.microsoft.com/office/drawing/2014/main" id="{BBA27988-5FF1-8DDE-07C8-A682988717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EF584420-D873-B5A3-254D-5612504BADE0}"/>
              </a:ext>
            </a:extLst>
          </p:cNvPr>
          <p:cNvSpPr txBox="1"/>
          <p:nvPr/>
        </p:nvSpPr>
        <p:spPr>
          <a:xfrm>
            <a:off x="396948" y="845493"/>
            <a:ext cx="67038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</a:rPr>
              <a:t>TÓPICO</a:t>
            </a:r>
          </a:p>
        </p:txBody>
      </p:sp>
    </p:spTree>
    <p:extLst>
      <p:ext uri="{BB962C8B-B14F-4D97-AF65-F5344CB8AC3E}">
        <p14:creationId xmlns:p14="http://schemas.microsoft.com/office/powerpoint/2010/main" val="3978656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372668-CA18-8DB5-2370-4454CB4A9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5ACF32-67FE-D238-EBE9-B47B6DC855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DA36762-3C9F-FABF-4C2A-48D4071469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" name="Imagem 4" descr="Texto&#10;&#10;O conteúdo gerado por IA pode estar incorreto.">
            <a:extLst>
              <a:ext uri="{FF2B5EF4-FFF2-40B4-BE49-F238E27FC236}">
                <a16:creationId xmlns:a16="http://schemas.microsoft.com/office/drawing/2014/main" id="{0453E7B8-E4B8-8FF6-0EC2-02BE956C59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74B5471-F1DE-BDFC-20C8-111719D89523}"/>
              </a:ext>
            </a:extLst>
          </p:cNvPr>
          <p:cNvSpPr txBox="1"/>
          <p:nvPr/>
        </p:nvSpPr>
        <p:spPr>
          <a:xfrm>
            <a:off x="1796904" y="2921168"/>
            <a:ext cx="115221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dirty="0"/>
              <a:t>TEMA DA  APRESENTAÇÃO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9F7E9C2-FF44-5ECA-48A7-E1A805A33930}"/>
              </a:ext>
            </a:extLst>
          </p:cNvPr>
          <p:cNvSpPr txBox="1"/>
          <p:nvPr/>
        </p:nvSpPr>
        <p:spPr>
          <a:xfrm>
            <a:off x="5137500" y="4109106"/>
            <a:ext cx="19170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AUTORES: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559BDCB-1395-690E-4C48-6537B120465A}"/>
              </a:ext>
            </a:extLst>
          </p:cNvPr>
          <p:cNvSpPr txBox="1"/>
          <p:nvPr/>
        </p:nvSpPr>
        <p:spPr>
          <a:xfrm>
            <a:off x="4439920" y="4785881"/>
            <a:ext cx="2957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Nome; Nome; Nome; Nome</a:t>
            </a:r>
          </a:p>
        </p:txBody>
      </p:sp>
      <p:pic>
        <p:nvPicPr>
          <p:cNvPr id="9" name="Imagem 8" descr="Uma imagem contendo Ícone&#10;&#10;O conteúdo gerado por IA pode estar incorreto.">
            <a:extLst>
              <a:ext uri="{FF2B5EF4-FFF2-40B4-BE49-F238E27FC236}">
                <a16:creationId xmlns:a16="http://schemas.microsoft.com/office/drawing/2014/main" id="{BD4FD80F-BB01-8404-E878-4C0D05BD68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2F597D0-AC27-E426-28AC-041FCC122D9E}"/>
              </a:ext>
            </a:extLst>
          </p:cNvPr>
          <p:cNvSpPr txBox="1"/>
          <p:nvPr/>
        </p:nvSpPr>
        <p:spPr>
          <a:xfrm>
            <a:off x="526999" y="783938"/>
            <a:ext cx="15997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</a:rPr>
              <a:t>TÓPICO</a:t>
            </a:r>
          </a:p>
        </p:txBody>
      </p:sp>
    </p:spTree>
    <p:extLst>
      <p:ext uri="{BB962C8B-B14F-4D97-AF65-F5344CB8AC3E}">
        <p14:creationId xmlns:p14="http://schemas.microsoft.com/office/powerpoint/2010/main" val="4248159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34426-3770-39B3-0B2D-8A31DEF5B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E348E8-D2C6-1C94-E4EA-97652217AF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FEEC38D-16EE-A3DA-C94B-8D404D687F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" name="Imagem 4" descr="Texto&#10;&#10;O conteúdo gerado por IA pode estar incorreto.">
            <a:extLst>
              <a:ext uri="{FF2B5EF4-FFF2-40B4-BE49-F238E27FC236}">
                <a16:creationId xmlns:a16="http://schemas.microsoft.com/office/drawing/2014/main" id="{5C777729-CEB1-3416-64F4-EBA3DFD118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4F1CA27-CCC5-99B5-6BF5-835895895AF5}"/>
              </a:ext>
            </a:extLst>
          </p:cNvPr>
          <p:cNvSpPr txBox="1"/>
          <p:nvPr/>
        </p:nvSpPr>
        <p:spPr>
          <a:xfrm>
            <a:off x="1796904" y="2921168"/>
            <a:ext cx="115221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dirty="0"/>
              <a:t>TEMA DA  APRESENTAÇÃO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4C485B1-79FF-5A7D-9B94-ED5D2BE74ADD}"/>
              </a:ext>
            </a:extLst>
          </p:cNvPr>
          <p:cNvSpPr txBox="1"/>
          <p:nvPr/>
        </p:nvSpPr>
        <p:spPr>
          <a:xfrm>
            <a:off x="5137500" y="4109106"/>
            <a:ext cx="19170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AUTORES: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2C4ABE1-CC9B-2E14-AA7E-0044A45C19D4}"/>
              </a:ext>
            </a:extLst>
          </p:cNvPr>
          <p:cNvSpPr txBox="1"/>
          <p:nvPr/>
        </p:nvSpPr>
        <p:spPr>
          <a:xfrm>
            <a:off x="4439920" y="4785881"/>
            <a:ext cx="2957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Nome; Nome; Nome; Nome</a:t>
            </a:r>
          </a:p>
        </p:txBody>
      </p:sp>
      <p:pic>
        <p:nvPicPr>
          <p:cNvPr id="9" name="Imagem 8" descr="Uma imagem contendo Ícone&#10;&#10;O conteúdo gerado por IA pode estar incorreto.">
            <a:extLst>
              <a:ext uri="{FF2B5EF4-FFF2-40B4-BE49-F238E27FC236}">
                <a16:creationId xmlns:a16="http://schemas.microsoft.com/office/drawing/2014/main" id="{0FC57FAD-169E-2A5B-BEF5-10EE6DD626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E016640-A35F-FCE5-0F10-653E345769E9}"/>
              </a:ext>
            </a:extLst>
          </p:cNvPr>
          <p:cNvSpPr txBox="1"/>
          <p:nvPr/>
        </p:nvSpPr>
        <p:spPr>
          <a:xfrm>
            <a:off x="526999" y="783938"/>
            <a:ext cx="15997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</a:rPr>
              <a:t>TÓPICO</a:t>
            </a:r>
          </a:p>
        </p:txBody>
      </p:sp>
      <p:pic>
        <p:nvPicPr>
          <p:cNvPr id="11" name="Imagem 10" descr="Diagrama&#10;&#10;O conteúdo gerado por IA pode estar incorreto.">
            <a:extLst>
              <a:ext uri="{FF2B5EF4-FFF2-40B4-BE49-F238E27FC236}">
                <a16:creationId xmlns:a16="http://schemas.microsoft.com/office/drawing/2014/main" id="{C77228AA-F22A-910C-57A6-6A5176A7EF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14B06B2F-D62B-8368-A4AE-E30324DB6D75}"/>
              </a:ext>
            </a:extLst>
          </p:cNvPr>
          <p:cNvSpPr txBox="1"/>
          <p:nvPr/>
        </p:nvSpPr>
        <p:spPr>
          <a:xfrm>
            <a:off x="1403498" y="4785881"/>
            <a:ext cx="837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Nome </a:t>
            </a:r>
          </a:p>
        </p:txBody>
      </p:sp>
      <p:pic>
        <p:nvPicPr>
          <p:cNvPr id="14" name="Imagem 13" descr="Diagrama&#10;&#10;O conteúdo gerado por IA pode estar incorreto.">
            <a:extLst>
              <a:ext uri="{FF2B5EF4-FFF2-40B4-BE49-F238E27FC236}">
                <a16:creationId xmlns:a16="http://schemas.microsoft.com/office/drawing/2014/main" id="{97F48379-8ACA-7360-32CC-8857798DEE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2083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70</Words>
  <Application>Microsoft Office PowerPoint</Application>
  <PresentationFormat>Widescreen</PresentationFormat>
  <Paragraphs>25</Paragraphs>
  <Slides>5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Felipe Pereira Silva</dc:creator>
  <cp:lastModifiedBy>Felipe Pereira Silva</cp:lastModifiedBy>
  <cp:revision>2</cp:revision>
  <dcterms:created xsi:type="dcterms:W3CDTF">2025-11-25T18:43:07Z</dcterms:created>
  <dcterms:modified xsi:type="dcterms:W3CDTF">2025-11-25T19:14:30Z</dcterms:modified>
</cp:coreProperties>
</file>