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2B8A"/>
    <a:srgbClr val="4435BC"/>
    <a:srgbClr val="799736"/>
    <a:srgbClr val="F1C86D"/>
    <a:srgbClr val="2182AA"/>
    <a:srgbClr val="006DFC"/>
    <a:srgbClr val="F1443D"/>
    <a:srgbClr val="399C72"/>
    <a:srgbClr val="335576"/>
    <a:srgbClr val="58A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2DC7D-0368-4662-AE80-CF93DB992C96}" v="1" dt="2022-08-24T13:03:50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e Frutuoso Soares Matos" userId="ba223f32d7362539" providerId="LiveId" clId="{35B01829-C898-4A1F-92D0-5F396925EDD6}"/>
    <pc:docChg chg="modSld">
      <pc:chgData name="Melisse Frutuoso Soares Matos" userId="ba223f32d7362539" providerId="LiveId" clId="{35B01829-C898-4A1F-92D0-5F396925EDD6}" dt="2022-05-23T17:21:27.439" v="6" actId="207"/>
      <pc:docMkLst>
        <pc:docMk/>
      </pc:docMkLst>
      <pc:sldChg chg="modSp mod">
        <pc:chgData name="Melisse Frutuoso Soares Matos" userId="ba223f32d7362539" providerId="LiveId" clId="{35B01829-C898-4A1F-92D0-5F396925EDD6}" dt="2022-05-23T17:21:27.439" v="6" actId="207"/>
        <pc:sldMkLst>
          <pc:docMk/>
          <pc:sldMk cId="0" sldId="257"/>
        </pc:sldMkLst>
        <pc:spChg chg="mod">
          <ac:chgData name="Melisse Frutuoso Soares Matos" userId="ba223f32d7362539" providerId="LiveId" clId="{35B01829-C898-4A1F-92D0-5F396925EDD6}" dt="2022-05-23T17:21:05.745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35B01829-C898-4A1F-92D0-5F396925EDD6}" dt="2022-05-23T17:21:10.938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35B01829-C898-4A1F-92D0-5F396925EDD6}" dt="2022-05-23T17:21:27.439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35B01829-C898-4A1F-92D0-5F396925EDD6}" dt="2022-05-23T17:21:15.433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35B01829-C898-4A1F-92D0-5F396925EDD6}" dt="2022-05-23T17:21:24.116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35B01829-C898-4A1F-92D0-5F396925EDD6}" dt="2022-05-23T17:21:20.121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35B01829-C898-4A1F-92D0-5F396925EDD6}" dt="2022-05-23T17:20:43.78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0405D54F-3015-41EB-8DB3-7C5424059DE2}"/>
    <pc:docChg chg="modSld">
      <pc:chgData name="Melisse Frutuoso Soares Matos" userId="ba223f32d7362539" providerId="LiveId" clId="{0405D54F-3015-41EB-8DB3-7C5424059DE2}" dt="2022-06-17T18:49:44.762" v="6" actId="207"/>
      <pc:docMkLst>
        <pc:docMk/>
      </pc:docMkLst>
      <pc:sldChg chg="modSp mod">
        <pc:chgData name="Melisse Frutuoso Soares Matos" userId="ba223f32d7362539" providerId="LiveId" clId="{0405D54F-3015-41EB-8DB3-7C5424059DE2}" dt="2022-06-17T18:49:44.762" v="6" actId="207"/>
        <pc:sldMkLst>
          <pc:docMk/>
          <pc:sldMk cId="0" sldId="257"/>
        </pc:sldMkLst>
        <pc:spChg chg="mod">
          <ac:chgData name="Melisse Frutuoso Soares Matos" userId="ba223f32d7362539" providerId="LiveId" clId="{0405D54F-3015-41EB-8DB3-7C5424059DE2}" dt="2022-06-17T18:49:27.842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0405D54F-3015-41EB-8DB3-7C5424059DE2}" dt="2022-06-17T18:49:31.284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0405D54F-3015-41EB-8DB3-7C5424059DE2}" dt="2022-06-17T18:49:44.762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0405D54F-3015-41EB-8DB3-7C5424059DE2}" dt="2022-06-17T18:49:34.592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0405D54F-3015-41EB-8DB3-7C5424059DE2}" dt="2022-06-17T18:49:41.237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0405D54F-3015-41EB-8DB3-7C5424059DE2}" dt="2022-06-17T18:49:38.192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0405D54F-3015-41EB-8DB3-7C5424059DE2}" dt="2022-06-17T18:48:52.8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Leonardo Lucena" userId="0c18717037ebe6c0" providerId="LiveId" clId="{9962DC7D-0368-4662-AE80-CF93DB992C96}"/>
    <pc:docChg chg="modSld">
      <pc:chgData name="Leonardo Lucena" userId="0c18717037ebe6c0" providerId="LiveId" clId="{9962DC7D-0368-4662-AE80-CF93DB992C96}" dt="2022-08-24T13:03:50.439" v="0" actId="14826"/>
      <pc:docMkLst>
        <pc:docMk/>
      </pc:docMkLst>
      <pc:sldChg chg="modSp">
        <pc:chgData name="Leonardo Lucena" userId="0c18717037ebe6c0" providerId="LiveId" clId="{9962DC7D-0368-4662-AE80-CF93DB992C96}" dt="2022-08-24T13:03:50.439" v="0" actId="14826"/>
        <pc:sldMkLst>
          <pc:docMk/>
          <pc:sldMk cId="0" sldId="257"/>
        </pc:sldMkLst>
        <pc:picChg chg="mod">
          <ac:chgData name="Leonardo Lucena" userId="0c18717037ebe6c0" providerId="LiveId" clId="{9962DC7D-0368-4662-AE80-CF93DB992C96}" dt="2022-08-24T13:03:50.4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C4CE204C-6E7E-492D-A8A2-4EE0D1AAB777}"/>
    <pc:docChg chg="modSld">
      <pc:chgData name="Melisse Frutuoso Soares Matos" userId="ba223f32d7362539" providerId="LiveId" clId="{C4CE204C-6E7E-492D-A8A2-4EE0D1AAB777}" dt="2022-07-18T11:18:18.650" v="6" actId="207"/>
      <pc:docMkLst>
        <pc:docMk/>
      </pc:docMkLst>
      <pc:sldChg chg="modSp mod">
        <pc:chgData name="Melisse Frutuoso Soares Matos" userId="ba223f32d7362539" providerId="LiveId" clId="{C4CE204C-6E7E-492D-A8A2-4EE0D1AAB777}" dt="2022-07-18T11:18:18.650" v="6" actId="207"/>
        <pc:sldMkLst>
          <pc:docMk/>
          <pc:sldMk cId="0" sldId="257"/>
        </pc:sldMkLst>
        <pc:spChg chg="mod">
          <ac:chgData name="Melisse Frutuoso Soares Matos" userId="ba223f32d7362539" providerId="LiveId" clId="{C4CE204C-6E7E-492D-A8A2-4EE0D1AAB777}" dt="2022-07-18T11:17:54.953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C4CE204C-6E7E-492D-A8A2-4EE0D1AAB777}" dt="2022-07-18T11:18:00.939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C4CE204C-6E7E-492D-A8A2-4EE0D1AAB777}" dt="2022-07-18T11:18:18.650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C4CE204C-6E7E-492D-A8A2-4EE0D1AAB777}" dt="2022-07-18T11:18:05.679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C4CE204C-6E7E-492D-A8A2-4EE0D1AAB777}" dt="2022-07-18T11:18:13.691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C4CE204C-6E7E-492D-A8A2-4EE0D1AAB777}" dt="2022-07-18T11:18:10.448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C4CE204C-6E7E-492D-A8A2-4EE0D1AAB777}" dt="2022-07-18T11:17:31.572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Estagiário 03 IME" userId="ce550b7d989d068c" providerId="LiveId" clId="{CB62713B-F0E9-4B18-99E1-6F86E4BA526C}"/>
    <pc:docChg chg="modSld">
      <pc:chgData name="Estagiário 03 IME" userId="ce550b7d989d068c" providerId="LiveId" clId="{CB62713B-F0E9-4B18-99E1-6F86E4BA526C}" dt="2022-08-08T12:51:41.284" v="8" actId="207"/>
      <pc:docMkLst>
        <pc:docMk/>
      </pc:docMkLst>
      <pc:sldChg chg="modSp mod">
        <pc:chgData name="Estagiário 03 IME" userId="ce550b7d989d068c" providerId="LiveId" clId="{CB62713B-F0E9-4B18-99E1-6F86E4BA526C}" dt="2022-08-08T12:51:41.284" v="8" actId="207"/>
        <pc:sldMkLst>
          <pc:docMk/>
          <pc:sldMk cId="0" sldId="257"/>
        </pc:sldMkLst>
        <pc:spChg chg="mod">
          <ac:chgData name="Estagiário 03 IME" userId="ce550b7d989d068c" providerId="LiveId" clId="{CB62713B-F0E9-4B18-99E1-6F86E4BA526C}" dt="2022-08-08T12:50:54.862" v="3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Estagiário 03 IME" userId="ce550b7d989d068c" providerId="LiveId" clId="{CB62713B-F0E9-4B18-99E1-6F86E4BA526C}" dt="2022-08-08T12:51:15.879" v="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Estagiário 03 IME" userId="ce550b7d989d068c" providerId="LiveId" clId="{CB62713B-F0E9-4B18-99E1-6F86E4BA526C}" dt="2022-08-08T12:51:41.284" v="8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Estagiário 03 IME" userId="ce550b7d989d068c" providerId="LiveId" clId="{CB62713B-F0E9-4B18-99E1-6F86E4BA526C}" dt="2022-08-08T12:51:22.467" v="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Estagiário 03 IME" userId="ce550b7d989d068c" providerId="LiveId" clId="{CB62713B-F0E9-4B18-99E1-6F86E4BA526C}" dt="2022-08-08T12:51:34.332" v="7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Estagiário 03 IME" userId="ce550b7d989d068c" providerId="LiveId" clId="{CB62713B-F0E9-4B18-99E1-6F86E4BA526C}" dt="2022-08-08T12:51:29.700" v="6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Estagiário 03 IME" userId="ce550b7d989d068c" providerId="LiveId" clId="{CB62713B-F0E9-4B18-99E1-6F86E4BA526C}" dt="2022-08-08T12:44:43.603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28/11/2025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</a:t>
            </a:r>
            <a:r>
              <a:rPr lang="pt-BR" sz="1429" b="1">
                <a:latin typeface="Times New Roman" panose="02020603050405020304" pitchFamily="18" charset="0"/>
                <a:cs typeface="Times New Roman" panose="02020603050405020304" pitchFamily="18" charset="0"/>
              </a:rPr>
              <a:t>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5799" y="1312798"/>
            <a:ext cx="3701170" cy="253159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152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DA CONCEIÇÃO, LUCAS PEREIRA LOPES,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38204"/>
            <a:ext cx="3680589" cy="243285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09587" y="1325721"/>
            <a:ext cx="4066162" cy="253159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rgbClr val="006D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302B8A"/>
          </a:solidFill>
          <a:ln w="28575">
            <a:solidFill>
              <a:srgbClr val="F1C86D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rgbClr val="006D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295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</a:p>
          <a:p>
            <a:pPr algn="just" eaLnBrk="1" hangingPunct="1"/>
            <a:endParaRPr lang="pt-BR" altLang="pt-BR" sz="116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16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Atenção: Se o seu trabalho for um RELATO DE CASO OU EXPERIÊNCIA, utilize a seguinte estrutura: substitua a seção "Material e Métodos" por "Relato de Caso/Experiência" e a seção "Resultados e Discussão" por "Discussão". Para outros tipos de trabalhos, siga a estrutura padrão: Introdução, Material e Métodos, Resultados e Discussão, Conclusão.</a:t>
            </a: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106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2023)</a:t>
            </a:r>
          </a:p>
          <a:p>
            <a:pPr algn="just" eaLnBrk="1" hangingPunct="1"/>
            <a:endParaRPr lang="pt-BR" sz="1058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sz="1058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o seu resumo for na modalidade de RESUMO SIMPLES, não há obrigatoriedade dessa seção. </a:t>
            </a:r>
            <a:endParaRPr lang="pt-BR" sz="1058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564F645A-A9BC-9059-CAC7-A1D55A02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09" y="181141"/>
            <a:ext cx="2717740" cy="9075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328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Felipe Pereira Silva</cp:lastModifiedBy>
  <cp:revision>22</cp:revision>
  <dcterms:created xsi:type="dcterms:W3CDTF">2022-02-17T12:13:11Z</dcterms:created>
  <dcterms:modified xsi:type="dcterms:W3CDTF">2025-11-28T18:28:15Z</dcterms:modified>
</cp:coreProperties>
</file>