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65" r:id="rId4"/>
  </p:sldMasterIdLst>
  <p:notesMasterIdLst>
    <p:notesMasterId r:id="rId10"/>
  </p:notesMasterIdLst>
  <p:handoutMasterIdLst>
    <p:handoutMasterId r:id="rId11"/>
  </p:handoutMasterIdLst>
  <p:sldIdLst>
    <p:sldId id="256" r:id="rId5"/>
    <p:sldId id="352" r:id="rId6"/>
    <p:sldId id="353" r:id="rId7"/>
    <p:sldId id="354" r:id="rId8"/>
    <p:sldId id="35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2B2D"/>
    <a:srgbClr val="398EE9"/>
    <a:srgbClr val="FFFFFF"/>
    <a:srgbClr val="11927E"/>
    <a:srgbClr val="3A9363"/>
    <a:srgbClr val="F28E1C"/>
    <a:srgbClr val="115A92"/>
    <a:srgbClr val="8FC0DA"/>
    <a:srgbClr val="673C5B"/>
    <a:srgbClr val="8E29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30" autoAdjust="0"/>
    <p:restoredTop sz="95847" autoAdjust="0"/>
  </p:normalViewPr>
  <p:slideViewPr>
    <p:cSldViewPr snapToGrid="0">
      <p:cViewPr varScale="1">
        <p:scale>
          <a:sx n="78" d="100"/>
          <a:sy n="78" d="100"/>
        </p:scale>
        <p:origin x="97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57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91E98896-9955-440B-902F-F09682F5BB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noProof="1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69EB705-186C-42F2-8A16-02A1C42E74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noProof="1">
                <a:latin typeface="+mn-lt"/>
              </a:defRPr>
            </a:lvl1pPr>
          </a:lstStyle>
          <a:p>
            <a:pPr>
              <a:defRPr/>
            </a:pPr>
            <a:fld id="{4645197B-1579-4374-8951-6DAC1992A0D9}" type="datetime1">
              <a:rPr lang="pt-BR"/>
              <a:pPr>
                <a:defRPr/>
              </a:pPr>
              <a:t>07/01/2026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4105F1B-FFA1-443C-882D-32189263E2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noProof="1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FFE70B4D-20D1-4761-B137-B678CB6C831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noProof="1" smtClean="0"/>
            </a:lvl1pPr>
          </a:lstStyle>
          <a:p>
            <a:pPr>
              <a:defRPr/>
            </a:pPr>
            <a:fld id="{1D945314-A5D5-4EBE-88CA-94834B0C25DD}" type="slidenum">
              <a:rPr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03B9DF32-3ECF-4EFF-B607-C53929860C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noProof="1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1DD88C1-3A1E-414A-A2E5-ACEEB52EF7D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noProof="1">
                <a:latin typeface="+mn-lt"/>
              </a:defRPr>
            </a:lvl1pPr>
          </a:lstStyle>
          <a:p>
            <a:pPr>
              <a:defRPr/>
            </a:pPr>
            <a:fld id="{0F504FE6-CD68-48ED-BB33-715D8A805C66}" type="datetime1">
              <a:rPr lang="pt-BR"/>
              <a:pPr>
                <a:defRPr/>
              </a:pPr>
              <a:t>07/01/2026</a:t>
            </a:fld>
            <a:endParaRPr lang="pt-BR"/>
          </a:p>
        </p:txBody>
      </p:sp>
      <p:sp>
        <p:nvSpPr>
          <p:cNvPr id="4" name="Espaço Reservado para Imagem do Slide 3">
            <a:extLst>
              <a:ext uri="{FF2B5EF4-FFF2-40B4-BE49-F238E27FC236}">
                <a16:creationId xmlns:a16="http://schemas.microsoft.com/office/drawing/2014/main" id="{C4274524-5814-423D-B4F6-E50BC59ED8E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1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1DF4B5AF-E536-47C4-99B1-D351320E75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1"/>
              <a:t>Clique para editar o texto Mestre</a:t>
            </a:r>
          </a:p>
          <a:p>
            <a:pPr lvl="1"/>
            <a:r>
              <a:rPr lang="pt-BR" noProof="1"/>
              <a:t>Segundo nível</a:t>
            </a:r>
          </a:p>
          <a:p>
            <a:pPr lvl="2"/>
            <a:r>
              <a:rPr lang="pt-BR" noProof="1"/>
              <a:t>Terceiro nível</a:t>
            </a:r>
          </a:p>
          <a:p>
            <a:pPr lvl="3"/>
            <a:r>
              <a:rPr lang="pt-BR" noProof="1"/>
              <a:t>Quarto nível</a:t>
            </a:r>
          </a:p>
          <a:p>
            <a:pPr lvl="4"/>
            <a:r>
              <a:rPr lang="pt-BR" noProof="1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AC56C7B-6A47-487C-A34E-42282A1E41F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noProof="1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12348000-C1E5-4102-B4E7-F8937168E8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noProof="1" smtClean="0"/>
            </a:lvl1pPr>
          </a:lstStyle>
          <a:p>
            <a:pPr>
              <a:defRPr/>
            </a:pPr>
            <a:fld id="{30D16845-F6B2-4BB2-91F0-1BF945DD46DF}" type="slidenum">
              <a:rPr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ço Reservado para Imagem do Slide 1">
            <a:extLst>
              <a:ext uri="{FF2B5EF4-FFF2-40B4-BE49-F238E27FC236}">
                <a16:creationId xmlns:a16="http://schemas.microsoft.com/office/drawing/2014/main" id="{B8211ECC-DB2A-48EF-867C-CAB7229F91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Espaço reservado para anotações 2">
            <a:extLst>
              <a:ext uri="{FF2B5EF4-FFF2-40B4-BE49-F238E27FC236}">
                <a16:creationId xmlns:a16="http://schemas.microsoft.com/office/drawing/2014/main" id="{97642900-3AF2-48A3-A885-67C225FFBA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noProof="1"/>
          </a:p>
        </p:txBody>
      </p:sp>
      <p:sp>
        <p:nvSpPr>
          <p:cNvPr id="6148" name="Espaço Reservado para o Número do Slide 3">
            <a:extLst>
              <a:ext uri="{FF2B5EF4-FFF2-40B4-BE49-F238E27FC236}">
                <a16:creationId xmlns:a16="http://schemas.microsoft.com/office/drawing/2014/main" id="{38D66F14-E46C-474F-A6BF-A359F70362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2E6BF27-F413-4642-AA81-6A795585CCC0}" type="slidenum">
              <a:rPr altLang="pt-BR"/>
              <a:pPr/>
              <a:t>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>
            <a:extLst>
              <a:ext uri="{FF2B5EF4-FFF2-40B4-BE49-F238E27FC236}">
                <a16:creationId xmlns:a16="http://schemas.microsoft.com/office/drawing/2014/main" id="{49D77A42-30A0-42CD-9A9F-926DE662EC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>
            <a:extLst>
              <a:ext uri="{FF2B5EF4-FFF2-40B4-BE49-F238E27FC236}">
                <a16:creationId xmlns:a16="http://schemas.microsoft.com/office/drawing/2014/main" id="{D9F8F6D0-05C6-4268-BCD4-716F36EA38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8196" name="Espaço Reservado para Número de Slide 3">
            <a:extLst>
              <a:ext uri="{FF2B5EF4-FFF2-40B4-BE49-F238E27FC236}">
                <a16:creationId xmlns:a16="http://schemas.microsoft.com/office/drawing/2014/main" id="{B7A6F3DE-08E4-4F70-9AC2-3390630880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4BDE9F3-FB56-4720-8C92-24B0DB06A750}" type="slidenum">
              <a:rPr altLang="pt-BR"/>
              <a:pPr/>
              <a:t>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>
            <a:extLst>
              <a:ext uri="{FF2B5EF4-FFF2-40B4-BE49-F238E27FC236}">
                <a16:creationId xmlns:a16="http://schemas.microsoft.com/office/drawing/2014/main" id="{49D77A42-30A0-42CD-9A9F-926DE662EC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>
            <a:extLst>
              <a:ext uri="{FF2B5EF4-FFF2-40B4-BE49-F238E27FC236}">
                <a16:creationId xmlns:a16="http://schemas.microsoft.com/office/drawing/2014/main" id="{D9F8F6D0-05C6-4268-BCD4-716F36EA38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8196" name="Espaço Reservado para Número de Slide 3">
            <a:extLst>
              <a:ext uri="{FF2B5EF4-FFF2-40B4-BE49-F238E27FC236}">
                <a16:creationId xmlns:a16="http://schemas.microsoft.com/office/drawing/2014/main" id="{B7A6F3DE-08E4-4F70-9AC2-3390630880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4BDE9F3-FB56-4720-8C92-24B0DB06A750}" type="slidenum">
              <a:rPr altLang="pt-BR"/>
              <a:pPr/>
              <a:t>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76429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>
            <a:extLst>
              <a:ext uri="{FF2B5EF4-FFF2-40B4-BE49-F238E27FC236}">
                <a16:creationId xmlns:a16="http://schemas.microsoft.com/office/drawing/2014/main" id="{49D77A42-30A0-42CD-9A9F-926DE662EC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>
            <a:extLst>
              <a:ext uri="{FF2B5EF4-FFF2-40B4-BE49-F238E27FC236}">
                <a16:creationId xmlns:a16="http://schemas.microsoft.com/office/drawing/2014/main" id="{D9F8F6D0-05C6-4268-BCD4-716F36EA38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8196" name="Espaço Reservado para Número de Slide 3">
            <a:extLst>
              <a:ext uri="{FF2B5EF4-FFF2-40B4-BE49-F238E27FC236}">
                <a16:creationId xmlns:a16="http://schemas.microsoft.com/office/drawing/2014/main" id="{B7A6F3DE-08E4-4F70-9AC2-3390630880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4BDE9F3-FB56-4720-8C92-24B0DB06A750}" type="slidenum">
              <a:rPr altLang="pt-BR"/>
              <a:pPr/>
              <a:t>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3344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ço Reservado para Imagem do Slide 1">
            <a:extLst>
              <a:ext uri="{FF2B5EF4-FFF2-40B4-BE49-F238E27FC236}">
                <a16:creationId xmlns:a16="http://schemas.microsoft.com/office/drawing/2014/main" id="{B8211ECC-DB2A-48EF-867C-CAB7229F91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Espaço reservado para anotações 2">
            <a:extLst>
              <a:ext uri="{FF2B5EF4-FFF2-40B4-BE49-F238E27FC236}">
                <a16:creationId xmlns:a16="http://schemas.microsoft.com/office/drawing/2014/main" id="{97642900-3AF2-48A3-A885-67C225FFBA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noProof="1"/>
          </a:p>
        </p:txBody>
      </p:sp>
      <p:sp>
        <p:nvSpPr>
          <p:cNvPr id="6148" name="Espaço Reservado para o Número do Slide 3">
            <a:extLst>
              <a:ext uri="{FF2B5EF4-FFF2-40B4-BE49-F238E27FC236}">
                <a16:creationId xmlns:a16="http://schemas.microsoft.com/office/drawing/2014/main" id="{38D66F14-E46C-474F-A6BF-A359F70362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2E6BF27-F413-4642-AA81-6A795585CCC0}" type="slidenum">
              <a:rPr altLang="pt-BR"/>
              <a:pPr/>
              <a:t>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26307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9383D2-945E-49E0-B4B4-F30BC6D0806D}" type="datetime1">
              <a:rPr lang="pt-BR" smtClean="0"/>
              <a:pPr>
                <a:defRPr/>
              </a:pPr>
              <a:t>07/01/2026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E5871-471B-42F7-BC8A-42381511DE80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2281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7CBF04-994C-4EB7-8818-A0084A5A7FF8}" type="datetime1">
              <a:rPr lang="pt-BR" smtClean="0"/>
              <a:pPr>
                <a:defRPr/>
              </a:pPr>
              <a:t>07/01/2026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89A0EE-31FB-4785-9FC1-8B6D6553942B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67209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E7273E-BD6B-4E78-9246-4E6926808604}" type="datetime1">
              <a:rPr lang="pt-BR" smtClean="0"/>
              <a:pPr>
                <a:defRPr/>
              </a:pPr>
              <a:t>07/01/2026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BDD8EE-D142-445B-B7BD-647690CE060D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03746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 X Número e íc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a livre: Forma 8">
            <a:extLst>
              <a:ext uri="{FF2B5EF4-FFF2-40B4-BE49-F238E27FC236}">
                <a16:creationId xmlns:a16="http://schemas.microsoft.com/office/drawing/2014/main" id="{D0F52EDE-127D-4BEF-9E4D-F47E30D64397}"/>
              </a:ext>
            </a:extLst>
          </p:cNvPr>
          <p:cNvSpPr/>
          <p:nvPr userDrawn="1"/>
        </p:nvSpPr>
        <p:spPr>
          <a:xfrm rot="5400000">
            <a:off x="6962775" y="1628775"/>
            <a:ext cx="6858000" cy="360045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24" name="Espaço Reservado para Imagem 23"/>
          <p:cNvSpPr>
            <a:spLocks noGrp="1"/>
          </p:cNvSpPr>
          <p:nvPr>
            <p:ph type="pic" sz="quarter" idx="12"/>
          </p:nvPr>
        </p:nvSpPr>
        <p:spPr>
          <a:xfrm>
            <a:off x="180000" y="179109"/>
            <a:ext cx="11832000" cy="6513922"/>
          </a:xfrm>
          <a:custGeom>
            <a:avLst/>
            <a:gdLst>
              <a:gd name="connsiteX0" fmla="*/ 0 w 11832000"/>
              <a:gd name="connsiteY0" fmla="*/ 0 h 6513922"/>
              <a:gd name="connsiteX1" fmla="*/ 8412000 w 11832000"/>
              <a:gd name="connsiteY1" fmla="*/ 0 h 6513922"/>
              <a:gd name="connsiteX2" fmla="*/ 8412000 w 11832000"/>
              <a:gd name="connsiteY2" fmla="*/ 891 h 6513922"/>
              <a:gd name="connsiteX3" fmla="*/ 11832000 w 11832000"/>
              <a:gd name="connsiteY3" fmla="*/ 891 h 6513922"/>
              <a:gd name="connsiteX4" fmla="*/ 11832000 w 11832000"/>
              <a:gd name="connsiteY4" fmla="*/ 6498891 h 6513922"/>
              <a:gd name="connsiteX5" fmla="*/ 8412000 w 11832000"/>
              <a:gd name="connsiteY5" fmla="*/ 6498891 h 6513922"/>
              <a:gd name="connsiteX6" fmla="*/ 8412000 w 11832000"/>
              <a:gd name="connsiteY6" fmla="*/ 6513922 h 6513922"/>
              <a:gd name="connsiteX7" fmla="*/ 0 w 11832000"/>
              <a:gd name="connsiteY7" fmla="*/ 6513922 h 651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2000" h="6513922">
                <a:moveTo>
                  <a:pt x="0" y="0"/>
                </a:moveTo>
                <a:lnTo>
                  <a:pt x="8412000" y="0"/>
                </a:lnTo>
                <a:lnTo>
                  <a:pt x="8412000" y="891"/>
                </a:lnTo>
                <a:lnTo>
                  <a:pt x="11832000" y="891"/>
                </a:lnTo>
                <a:lnTo>
                  <a:pt x="11832000" y="6498891"/>
                </a:lnTo>
                <a:lnTo>
                  <a:pt x="8412000" y="6498891"/>
                </a:lnTo>
                <a:lnTo>
                  <a:pt x="8412000" y="6513922"/>
                </a:lnTo>
                <a:lnTo>
                  <a:pt x="0" y="651392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lIns="0" tIns="1764000" r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000" y="808185"/>
            <a:ext cx="7560000" cy="360000"/>
          </a:xfrm>
        </p:spPr>
        <p:txBody>
          <a:bodyPr rtlCol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3"/>
          </p:nvPr>
        </p:nvSpPr>
        <p:spPr>
          <a:xfrm>
            <a:off x="684213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noProof="0"/>
              <a:t>Clique para editar os estilos de texto Mestres</a:t>
            </a:r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14"/>
          </p:nvPr>
        </p:nvSpPr>
        <p:spPr>
          <a:xfrm>
            <a:off x="510455" y="3799847"/>
            <a:ext cx="1999889" cy="84613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noProof="0"/>
              <a:t>Clique para editar os estilos de texto Mestres</a:t>
            </a:r>
          </a:p>
        </p:txBody>
      </p:sp>
      <p:sp>
        <p:nvSpPr>
          <p:cNvPr id="12" name="Espaço Reservado para Texto 4"/>
          <p:cNvSpPr>
            <a:spLocks noGrp="1"/>
          </p:cNvSpPr>
          <p:nvPr>
            <p:ph type="body" sz="quarter" idx="15"/>
          </p:nvPr>
        </p:nvSpPr>
        <p:spPr>
          <a:xfrm>
            <a:off x="2971013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noProof="0"/>
              <a:t>Clique para editar os estilos de texto Mestres</a:t>
            </a:r>
          </a:p>
        </p:txBody>
      </p:sp>
      <p:sp>
        <p:nvSpPr>
          <p:cNvPr id="13" name="Espaço Reservado para Texto 10"/>
          <p:cNvSpPr>
            <a:spLocks noGrp="1"/>
          </p:cNvSpPr>
          <p:nvPr>
            <p:ph type="body" sz="quarter" idx="16"/>
          </p:nvPr>
        </p:nvSpPr>
        <p:spPr>
          <a:xfrm>
            <a:off x="2797255" y="3799847"/>
            <a:ext cx="1999889" cy="84613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noProof="0"/>
              <a:t>Clique para editar os estilos de texto Mestres</a:t>
            </a:r>
          </a:p>
        </p:txBody>
      </p:sp>
      <p:sp>
        <p:nvSpPr>
          <p:cNvPr id="14" name="Espaço Reservado para Texto 4"/>
          <p:cNvSpPr>
            <a:spLocks noGrp="1"/>
          </p:cNvSpPr>
          <p:nvPr>
            <p:ph type="body" sz="quarter" idx="17"/>
          </p:nvPr>
        </p:nvSpPr>
        <p:spPr>
          <a:xfrm>
            <a:off x="5269707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noProof="0"/>
              <a:t>Clique para editar os estilos de texto Mestres</a:t>
            </a:r>
          </a:p>
        </p:txBody>
      </p:sp>
      <p:sp>
        <p:nvSpPr>
          <p:cNvPr id="15" name="Espaço Reservado para Texto 10"/>
          <p:cNvSpPr>
            <a:spLocks noGrp="1"/>
          </p:cNvSpPr>
          <p:nvPr>
            <p:ph type="body" sz="quarter" idx="18"/>
          </p:nvPr>
        </p:nvSpPr>
        <p:spPr>
          <a:xfrm>
            <a:off x="5096056" y="3799847"/>
            <a:ext cx="1999889" cy="84613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noProof="0"/>
              <a:t>Clique para editar os estilos de texto Mestres</a:t>
            </a:r>
          </a:p>
        </p:txBody>
      </p:sp>
      <p:sp>
        <p:nvSpPr>
          <p:cNvPr id="16" name="Espaço Reservado para Texto 4"/>
          <p:cNvSpPr>
            <a:spLocks noGrp="1"/>
          </p:cNvSpPr>
          <p:nvPr>
            <p:ph type="body" sz="quarter" idx="19"/>
          </p:nvPr>
        </p:nvSpPr>
        <p:spPr>
          <a:xfrm>
            <a:off x="7544613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noProof="0"/>
              <a:t>Clique para editar os estilos de texto Mestres</a:t>
            </a:r>
          </a:p>
        </p:txBody>
      </p:sp>
      <p:sp>
        <p:nvSpPr>
          <p:cNvPr id="17" name="Espaço Reservado para Texto 10"/>
          <p:cNvSpPr>
            <a:spLocks noGrp="1"/>
          </p:cNvSpPr>
          <p:nvPr>
            <p:ph type="body" sz="quarter" idx="20"/>
          </p:nvPr>
        </p:nvSpPr>
        <p:spPr>
          <a:xfrm>
            <a:off x="7370855" y="3799847"/>
            <a:ext cx="1999889" cy="84613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noProof="0"/>
              <a:t>Clique para editar os estilos de texto Mestres</a:t>
            </a:r>
          </a:p>
        </p:txBody>
      </p:sp>
      <p:sp>
        <p:nvSpPr>
          <p:cNvPr id="18" name="Espaço Reservado para Texto 4"/>
          <p:cNvSpPr>
            <a:spLocks noGrp="1"/>
          </p:cNvSpPr>
          <p:nvPr>
            <p:ph type="body" sz="quarter" idx="21"/>
          </p:nvPr>
        </p:nvSpPr>
        <p:spPr>
          <a:xfrm>
            <a:off x="9831412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noProof="0"/>
              <a:t>Clique para editar os estilos de texto Mestres</a:t>
            </a:r>
          </a:p>
        </p:txBody>
      </p:sp>
      <p:sp>
        <p:nvSpPr>
          <p:cNvPr id="19" name="Espaço Reservado para Texto 10"/>
          <p:cNvSpPr>
            <a:spLocks noGrp="1"/>
          </p:cNvSpPr>
          <p:nvPr>
            <p:ph type="body" sz="quarter" idx="22"/>
          </p:nvPr>
        </p:nvSpPr>
        <p:spPr>
          <a:xfrm>
            <a:off x="9657654" y="3799847"/>
            <a:ext cx="1999889" cy="84613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noProof="0"/>
              <a:t>Clique para editar os estilos de texto Mestres</a:t>
            </a:r>
          </a:p>
        </p:txBody>
      </p:sp>
      <p:sp>
        <p:nvSpPr>
          <p:cNvPr id="22" name="Subtítulo 2"/>
          <p:cNvSpPr>
            <a:spLocks noGrp="1"/>
          </p:cNvSpPr>
          <p:nvPr>
            <p:ph type="subTitle" idx="1"/>
          </p:nvPr>
        </p:nvSpPr>
        <p:spPr>
          <a:xfrm>
            <a:off x="5101000" y="5271502"/>
            <a:ext cx="1990001" cy="620016"/>
          </a:xfr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lIns="0" rtlCol="0" anchor="ctr"/>
          <a:lstStyle>
            <a:lvl1pPr marL="0" indent="0" algn="ctr">
              <a:buNone/>
              <a:defRPr sz="2400" b="1" i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noProof="0"/>
              <a:t>Clique para editar o estilo do subtítulo Mestre</a:t>
            </a:r>
            <a:endParaRPr lang="pt-BR" noProof="0" dirty="0"/>
          </a:p>
        </p:txBody>
      </p:sp>
      <p:sp>
        <p:nvSpPr>
          <p:cNvPr id="26" name="Espaço Reservado para Imagem 25"/>
          <p:cNvSpPr>
            <a:spLocks noGrp="1"/>
          </p:cNvSpPr>
          <p:nvPr>
            <p:ph type="pic" sz="quarter" idx="23"/>
          </p:nvPr>
        </p:nvSpPr>
        <p:spPr>
          <a:xfrm>
            <a:off x="1098550" y="2217585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27" name="Espaço Reservado para Imagem 25"/>
          <p:cNvSpPr>
            <a:spLocks noGrp="1"/>
          </p:cNvSpPr>
          <p:nvPr>
            <p:ph type="pic" sz="quarter" idx="24"/>
          </p:nvPr>
        </p:nvSpPr>
        <p:spPr>
          <a:xfrm>
            <a:off x="3385350" y="2217585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28" name="Espaço Reservado para Imagem 25"/>
          <p:cNvSpPr>
            <a:spLocks noGrp="1"/>
          </p:cNvSpPr>
          <p:nvPr>
            <p:ph type="pic" sz="quarter" idx="25"/>
          </p:nvPr>
        </p:nvSpPr>
        <p:spPr>
          <a:xfrm>
            <a:off x="5684044" y="2217585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29" name="Espaço Reservado para Imagem 25"/>
          <p:cNvSpPr>
            <a:spLocks noGrp="1"/>
          </p:cNvSpPr>
          <p:nvPr>
            <p:ph type="pic" sz="quarter" idx="26"/>
          </p:nvPr>
        </p:nvSpPr>
        <p:spPr>
          <a:xfrm>
            <a:off x="7958950" y="2217585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30" name="Espaço Reservado para Imagem 25"/>
          <p:cNvSpPr>
            <a:spLocks noGrp="1"/>
          </p:cNvSpPr>
          <p:nvPr>
            <p:ph type="pic" sz="quarter" idx="27"/>
          </p:nvPr>
        </p:nvSpPr>
        <p:spPr>
          <a:xfrm>
            <a:off x="10245749" y="2217585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21" name="Espaço Reservado para Rodapé 6">
            <a:extLst>
              <a:ext uri="{FF2B5EF4-FFF2-40B4-BE49-F238E27FC236}">
                <a16:creationId xmlns:a16="http://schemas.microsoft.com/office/drawing/2014/main" id="{B859C191-A259-4782-96C2-565A83C0C167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>
              <a:defRPr noProof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3" name="Espaço reservado para o número do slide 7">
            <a:extLst>
              <a:ext uri="{FF2B5EF4-FFF2-40B4-BE49-F238E27FC236}">
                <a16:creationId xmlns:a16="http://schemas.microsoft.com/office/drawing/2014/main" id="{E533C3BF-D1FB-4EA0-94EA-82B0F716EAC0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903BBF-94B9-4704-AA6B-BE7DBC7B107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59088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D32B9F-95EE-4391-838A-E3D78F90339A}" type="datetime1">
              <a:rPr lang="pt-BR" smtClean="0"/>
              <a:pPr>
                <a:defRPr/>
              </a:pPr>
              <a:t>07/01/2026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4752D-F7E0-4DAF-ABAB-7C64FA1ABD35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3562875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C1B850-E567-431E-BC2E-832A076CA593}" type="datetime1">
              <a:rPr lang="pt-BR" smtClean="0"/>
              <a:pPr>
                <a:defRPr/>
              </a:pPr>
              <a:t>07/01/2026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0EC77C-F96D-4AFA-B158-C9CDD9753E68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86073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59B47A-56AA-4886-852E-D443CE95B2D4}" type="datetime1">
              <a:rPr lang="pt-BR" smtClean="0"/>
              <a:pPr>
                <a:defRPr/>
              </a:pPr>
              <a:t>07/01/2026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1BDB01-2901-470B-891B-B21E504DBF11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3909981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9B8AEF-9BE6-43EC-90AA-E31EFAC0EB6A}" type="datetime1">
              <a:rPr lang="pt-BR" smtClean="0"/>
              <a:pPr>
                <a:defRPr/>
              </a:pPr>
              <a:t>07/01/2026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0090B3-65F9-4A8F-B1C4-00F8415D501F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92200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05CF49-41B8-43E8-8344-34451A1D8175}" type="datetime1">
              <a:rPr lang="pt-BR" smtClean="0"/>
              <a:pPr>
                <a:defRPr/>
              </a:pPr>
              <a:t>07/01/2026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9FC37D-7AE3-4D3D-B5FB-F1E521EAD7E5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9561043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9D4950-07A8-4B69-A1F7-AFD6AB9A51AE}" type="datetime1">
              <a:rPr lang="pt-BR" smtClean="0"/>
              <a:pPr>
                <a:defRPr/>
              </a:pPr>
              <a:t>07/01/2026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58B8AA-DE88-4040-8566-460D2F738FEE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4270657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E1900A-7453-4E00-A0A2-CEE942D05E5F}" type="datetime1">
              <a:rPr lang="pt-BR" smtClean="0"/>
              <a:pPr>
                <a:defRPr/>
              </a:pPr>
              <a:t>07/01/2026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F010B-BFC5-46A2-94A8-7ABAA035654B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24153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72442C-391C-4432-80F2-5D17D632B6E5}" type="datetime1">
              <a:rPr lang="pt-BR" smtClean="0"/>
              <a:pPr>
                <a:defRPr/>
              </a:pPr>
              <a:t>07/01/2026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ED62E3-B4D5-4797-B2AC-986999AFCAEC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25307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F7CDEFB-83C4-4814-8FEB-927B4BDB5ED4}" type="datetime1">
              <a:rPr lang="pt-BR" smtClean="0"/>
              <a:pPr>
                <a:defRPr/>
              </a:pPr>
              <a:t>07/01/2026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FE18A5D-35F3-45FA-B0A1-6C3FBB763143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52807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ntendo Diagrama&#10;&#10;Descrição gerada automaticamente">
            <a:extLst>
              <a:ext uri="{FF2B5EF4-FFF2-40B4-BE49-F238E27FC236}">
                <a16:creationId xmlns:a16="http://schemas.microsoft.com/office/drawing/2014/main" id="{3542A633-B78C-53BD-2B8E-C4D008283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0E832F8B-018F-F44E-8C77-05CEDC1C207B}"/>
              </a:ext>
            </a:extLst>
          </p:cNvPr>
          <p:cNvSpPr txBox="1"/>
          <p:nvPr/>
        </p:nvSpPr>
        <p:spPr>
          <a:xfrm>
            <a:off x="784479" y="2286024"/>
            <a:ext cx="93799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pt-BR" sz="36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Título da Apresentação</a:t>
            </a:r>
            <a:endParaRPr lang="pt-BR" sz="3600" b="1" dirty="0"/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26B49330-B58E-B874-58B3-FDCC69D89F5C}"/>
              </a:ext>
            </a:extLst>
          </p:cNvPr>
          <p:cNvCxnSpPr>
            <a:cxnSpLocks/>
          </p:cNvCxnSpPr>
          <p:nvPr/>
        </p:nvCxnSpPr>
        <p:spPr bwMode="auto">
          <a:xfrm>
            <a:off x="0" y="3023188"/>
            <a:ext cx="5806919" cy="0"/>
          </a:xfrm>
          <a:prstGeom prst="line">
            <a:avLst/>
          </a:prstGeom>
          <a:solidFill>
            <a:schemeClr val="bg1">
              <a:lumMod val="50000"/>
              <a:alpha val="25000"/>
            </a:schemeClr>
          </a:solidFill>
          <a:ln w="28575">
            <a:solidFill>
              <a:schemeClr val="tx1">
                <a:alpha val="7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191FE82-7253-0C67-3F95-372A71CC7270}"/>
              </a:ext>
            </a:extLst>
          </p:cNvPr>
          <p:cNvSpPr txBox="1"/>
          <p:nvPr/>
        </p:nvSpPr>
        <p:spPr>
          <a:xfrm>
            <a:off x="875072" y="3207277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pt-BR" altLang="pt-BR" sz="32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Autores: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0361341-CAAC-45BD-1005-9CF7A85E67B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285064" y="136902"/>
            <a:ext cx="2663051" cy="88923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ço Reservado para Rodapé 19">
            <a:extLst>
              <a:ext uri="{FF2B5EF4-FFF2-40B4-BE49-F238E27FC236}">
                <a16:creationId xmlns:a16="http://schemas.microsoft.com/office/drawing/2014/main" id="{16A2B186-E382-4D47-A1E8-ABF9512191C4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3754438" y="6170613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pt-BR" noProof="1"/>
              <a:t>* De acordo com uma pesquisa </a:t>
            </a:r>
          </a:p>
        </p:txBody>
      </p:sp>
      <p:sp>
        <p:nvSpPr>
          <p:cNvPr id="7171" name="CaixaDeTexto 5">
            <a:extLst>
              <a:ext uri="{FF2B5EF4-FFF2-40B4-BE49-F238E27FC236}">
                <a16:creationId xmlns:a16="http://schemas.microsoft.com/office/drawing/2014/main" id="{7DA8D7F3-D6D3-4FA0-9464-AFAAD04F3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363" y="479425"/>
            <a:ext cx="64897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4400">
                <a:latin typeface="Times New Roman" panose="02020603050405020304" pitchFamily="18" charset="0"/>
                <a:cs typeface="Times New Roman" panose="02020603050405020304" pitchFamily="18" charset="0"/>
              </a:rPr>
              <a:t>Nome do Tópico/Assunto</a:t>
            </a:r>
            <a:endParaRPr lang="pt-BR" altLang="pt-BR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D58B35F-3879-A29E-B005-56E0DBFC4AC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285064" y="136902"/>
            <a:ext cx="2663051" cy="88923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ço Reservado para Rodapé 19">
            <a:extLst>
              <a:ext uri="{FF2B5EF4-FFF2-40B4-BE49-F238E27FC236}">
                <a16:creationId xmlns:a16="http://schemas.microsoft.com/office/drawing/2014/main" id="{16A2B186-E382-4D47-A1E8-ABF9512191C4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3754438" y="6170613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pt-BR" noProof="1"/>
              <a:t>* De acordo com uma pesquisa </a:t>
            </a:r>
          </a:p>
        </p:txBody>
      </p:sp>
      <p:sp>
        <p:nvSpPr>
          <p:cNvPr id="7171" name="CaixaDeTexto 5">
            <a:extLst>
              <a:ext uri="{FF2B5EF4-FFF2-40B4-BE49-F238E27FC236}">
                <a16:creationId xmlns:a16="http://schemas.microsoft.com/office/drawing/2014/main" id="{7DA8D7F3-D6D3-4FA0-9464-AFAAD04F3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363" y="479425"/>
            <a:ext cx="64897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4400">
                <a:latin typeface="Times New Roman" panose="02020603050405020304" pitchFamily="18" charset="0"/>
                <a:cs typeface="Times New Roman" panose="02020603050405020304" pitchFamily="18" charset="0"/>
              </a:rPr>
              <a:t>Nome do Tópico/Assunto</a:t>
            </a:r>
            <a:endParaRPr lang="pt-BR" altLang="pt-BR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DE61AE1-191E-7F09-A12A-4EDE7CA59F9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285064" y="136902"/>
            <a:ext cx="2663051" cy="88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290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ço Reservado para Rodapé 19">
            <a:extLst>
              <a:ext uri="{FF2B5EF4-FFF2-40B4-BE49-F238E27FC236}">
                <a16:creationId xmlns:a16="http://schemas.microsoft.com/office/drawing/2014/main" id="{16A2B186-E382-4D47-A1E8-ABF9512191C4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3754438" y="6170613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pt-BR" noProof="1"/>
              <a:t>* De acordo com uma pesquisa </a:t>
            </a:r>
          </a:p>
        </p:txBody>
      </p:sp>
      <p:sp>
        <p:nvSpPr>
          <p:cNvPr id="7171" name="CaixaDeTexto 5">
            <a:extLst>
              <a:ext uri="{FF2B5EF4-FFF2-40B4-BE49-F238E27FC236}">
                <a16:creationId xmlns:a16="http://schemas.microsoft.com/office/drawing/2014/main" id="{7DA8D7F3-D6D3-4FA0-9464-AFAAD04F3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363" y="479425"/>
            <a:ext cx="64897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4400">
                <a:latin typeface="Times New Roman" panose="02020603050405020304" pitchFamily="18" charset="0"/>
                <a:cs typeface="Times New Roman" panose="02020603050405020304" pitchFamily="18" charset="0"/>
              </a:rPr>
              <a:t>Nome do Tópico/Assunto</a:t>
            </a:r>
            <a:endParaRPr lang="pt-BR" altLang="pt-BR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DCFB560-9DA8-B91C-28CA-6633636EE14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285064" y="136902"/>
            <a:ext cx="2663051" cy="88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494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ntendo Diagrama&#10;&#10;Descrição gerada automaticamente">
            <a:extLst>
              <a:ext uri="{FF2B5EF4-FFF2-40B4-BE49-F238E27FC236}">
                <a16:creationId xmlns:a16="http://schemas.microsoft.com/office/drawing/2014/main" id="{ED65FE20-985B-68EE-2D0D-2E41181EF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CaixaDeTexto 11">
            <a:extLst>
              <a:ext uri="{FF2B5EF4-FFF2-40B4-BE49-F238E27FC236}">
                <a16:creationId xmlns:a16="http://schemas.microsoft.com/office/drawing/2014/main" id="{8B0D6F6E-7120-0EB0-DC71-73E70D048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402" y="1478279"/>
            <a:ext cx="535151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Obrigado!</a:t>
            </a:r>
          </a:p>
        </p:txBody>
      </p:sp>
      <p:pic>
        <p:nvPicPr>
          <p:cNvPr id="9" name="Gráfico 8" descr="Envelope estrutura de tópicos">
            <a:extLst>
              <a:ext uri="{FF2B5EF4-FFF2-40B4-BE49-F238E27FC236}">
                <a16:creationId xmlns:a16="http://schemas.microsoft.com/office/drawing/2014/main" id="{87DC299B-AD6D-00EF-4C3B-0CA6D17F54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056199">
            <a:off x="681103" y="3677297"/>
            <a:ext cx="323196" cy="323196"/>
          </a:xfrm>
          <a:prstGeom prst="rect">
            <a:avLst/>
          </a:prstGeom>
        </p:spPr>
      </p:pic>
      <p:pic>
        <p:nvPicPr>
          <p:cNvPr id="10" name="Gráfico 9" descr="Usuário estrutura de tópicos">
            <a:extLst>
              <a:ext uri="{FF2B5EF4-FFF2-40B4-BE49-F238E27FC236}">
                <a16:creationId xmlns:a16="http://schemas.microsoft.com/office/drawing/2014/main" id="{8E89D01B-D7C0-F5B8-4EF6-8BBF445E9F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2219" y="3092571"/>
            <a:ext cx="336429" cy="336429"/>
          </a:xfrm>
          <a:prstGeom prst="rect">
            <a:avLst/>
          </a:prstGeom>
        </p:spPr>
      </p:pic>
      <p:pic>
        <p:nvPicPr>
          <p:cNvPr id="11" name="Gráfico 10" descr="Envelope estrutura de tópicos">
            <a:extLst>
              <a:ext uri="{FF2B5EF4-FFF2-40B4-BE49-F238E27FC236}">
                <a16:creationId xmlns:a16="http://schemas.microsoft.com/office/drawing/2014/main" id="{2D00F362-C362-5CBB-CEC1-2A5EF30521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056199">
            <a:off x="681103" y="3677297"/>
            <a:ext cx="323196" cy="323196"/>
          </a:xfrm>
          <a:prstGeom prst="rect">
            <a:avLst/>
          </a:prstGeom>
        </p:spPr>
      </p:pic>
      <p:pic>
        <p:nvPicPr>
          <p:cNvPr id="12" name="Gráfico 11" descr="Conexões estrutura de tópicos">
            <a:extLst>
              <a:ext uri="{FF2B5EF4-FFF2-40B4-BE49-F238E27FC236}">
                <a16:creationId xmlns:a16="http://schemas.microsoft.com/office/drawing/2014/main" id="{0D7057F1-2010-84A2-B671-99B5D7303A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8310" y="4191079"/>
            <a:ext cx="404245" cy="404245"/>
          </a:xfrm>
          <a:prstGeom prst="rect">
            <a:avLst/>
          </a:prstGeom>
        </p:spPr>
      </p:pic>
      <p:sp>
        <p:nvSpPr>
          <p:cNvPr id="13" name="Espaço Reservado para Texto 3">
            <a:extLst>
              <a:ext uri="{FF2B5EF4-FFF2-40B4-BE49-F238E27FC236}">
                <a16:creationId xmlns:a16="http://schemas.microsoft.com/office/drawing/2014/main" id="{C5FC0F9E-60F3-4AA9-218F-D51E3FD24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648" y="3122672"/>
            <a:ext cx="33147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altLang="pt-B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Nome</a:t>
            </a:r>
            <a:r>
              <a:rPr kumimoji="0" lang="pt-BR" altLang="pt-BR" sz="1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Espaço Reservado para Texto 4">
            <a:extLst>
              <a:ext uri="{FF2B5EF4-FFF2-40B4-BE49-F238E27FC236}">
                <a16:creationId xmlns:a16="http://schemas.microsoft.com/office/drawing/2014/main" id="{320CFBF6-4E31-FB76-E3B2-68FA76D47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648" y="3672426"/>
            <a:ext cx="33147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altLang="pt-B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</a:p>
        </p:txBody>
      </p:sp>
      <p:sp>
        <p:nvSpPr>
          <p:cNvPr id="17" name="Espaço Reservado para Texto 4">
            <a:extLst>
              <a:ext uri="{FF2B5EF4-FFF2-40B4-BE49-F238E27FC236}">
                <a16:creationId xmlns:a16="http://schemas.microsoft.com/office/drawing/2014/main" id="{D468E6B1-52D5-5B6E-A423-4991192EF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648" y="4178576"/>
            <a:ext cx="33147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altLang="pt-B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Rede social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07AAA7D-3997-3F40-1255-31FAA66CA77B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9285064" y="136902"/>
            <a:ext cx="2663051" cy="88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4280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 2013 - 2022">
  <a:themeElements>
    <a:clrScheme name="Personalizada 21">
      <a:dk1>
        <a:sysClr val="windowText" lastClr="000000"/>
      </a:dk1>
      <a:lt1>
        <a:sysClr val="window" lastClr="FFFFFF"/>
      </a:lt1>
      <a:dk2>
        <a:srgbClr val="960000"/>
      </a:dk2>
      <a:lt2>
        <a:srgbClr val="C00000"/>
      </a:lt2>
      <a:accent1>
        <a:srgbClr val="B76C00"/>
      </a:accent1>
      <a:accent2>
        <a:srgbClr val="0F6FC6"/>
      </a:accent2>
      <a:accent3>
        <a:srgbClr val="009DD9"/>
      </a:accent3>
      <a:accent4>
        <a:srgbClr val="009DD9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ema do Offic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44C90D-2A62-4985-9618-3460247437B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88A2F88-55C5-4ED1-9541-807C65424763}">
  <ds:schemaRefs>
    <ds:schemaRef ds:uri="71af3243-3dd4-4a8d-8c0d-dd76da1f02a5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16c05727-aa75-4e4a-9b5f-8a80a1165891"/>
  </ds:schemaRefs>
</ds:datastoreItem>
</file>

<file path=customXml/itemProps3.xml><?xml version="1.0" encoding="utf-8"?>
<ds:datastoreItem xmlns:ds="http://schemas.openxmlformats.org/officeDocument/2006/customXml" ds:itemID="{B61EAB5F-88FC-4FAE-AE3C-037A3C365E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49</Words>
  <Application>Microsoft Office PowerPoint</Application>
  <PresentationFormat>Widescreen</PresentationFormat>
  <Paragraphs>17</Paragraphs>
  <Slides>5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Tema do Office 2013 - 2022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da apresentação</dc:title>
  <dc:creator/>
  <cp:lastModifiedBy/>
  <cp:revision>27</cp:revision>
  <dcterms:created xsi:type="dcterms:W3CDTF">2019-11-27T16:18:32Z</dcterms:created>
  <dcterms:modified xsi:type="dcterms:W3CDTF">2026-01-07T18:30:05Z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