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/rdal3S0c1K21g5EXIeO7Zb05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4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47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X Número e ícone">
  <p:cSld name="5 X Número e ícon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/>
          <p:nvPr/>
        </p:nvSpPr>
        <p:spPr>
          <a:xfrm rot="5400000">
            <a:off x="6962775" y="1628775"/>
            <a:ext cx="6858000" cy="3600450"/>
          </a:xfrm>
          <a:custGeom>
            <a:avLst/>
            <a:gdLst/>
            <a:ahLst/>
            <a:cxnLst/>
            <a:rect l="l" t="t" r="r" b="b"/>
            <a:pathLst>
              <a:path w="6858000" h="3600000" extrusionOk="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80000" y="179109"/>
            <a:ext cx="11832000" cy="6513922"/>
          </a:xfrm>
          <a:prstGeom prst="rect">
            <a:avLst/>
          </a:prstGeom>
          <a:solidFill>
            <a:srgbClr val="3F3F3F"/>
          </a:solidFill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84000" y="808185"/>
            <a:ext cx="75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3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4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5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6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7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8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9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3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dk2">
              <a:alpha val="6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4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5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 i="1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>
            <a:spLocks noGrp="1"/>
          </p:cNvSpPr>
          <p:nvPr>
            <p:ph type="pic" idx="16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8"/>
          <p:cNvSpPr>
            <a:spLocks noGrp="1"/>
          </p:cNvSpPr>
          <p:nvPr>
            <p:ph type="pic" idx="17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8"/>
          <p:cNvSpPr>
            <a:spLocks noGrp="1"/>
          </p:cNvSpPr>
          <p:nvPr>
            <p:ph type="pic" idx="18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8"/>
          <p:cNvSpPr>
            <a:spLocks noGrp="1"/>
          </p:cNvSpPr>
          <p:nvPr>
            <p:ph type="pic" idx="19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8"/>
          <p:cNvSpPr>
            <a:spLocks noGrp="1"/>
          </p:cNvSpPr>
          <p:nvPr>
            <p:ph type="pic" idx="20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/>
        </p:nvSpPr>
        <p:spPr>
          <a:xfrm>
            <a:off x="5368800" y="3519841"/>
            <a:ext cx="14544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3477042" y="1769409"/>
            <a:ext cx="55704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da apresentação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"/>
          <p:cNvCxnSpPr/>
          <p:nvPr/>
        </p:nvCxnSpPr>
        <p:spPr>
          <a:xfrm>
            <a:off x="3242148" y="3338159"/>
            <a:ext cx="5503500" cy="0"/>
          </a:xfrm>
          <a:prstGeom prst="straightConnector1">
            <a:avLst/>
          </a:prstGeom>
          <a:solidFill>
            <a:srgbClr val="266784"/>
          </a:solidFill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" name="Google Shape;113;p1"/>
          <p:cNvPicPr preferRelativeResize="0"/>
          <p:nvPr/>
        </p:nvPicPr>
        <p:blipFill>
          <a:blip r:embed="rId4"/>
          <a:srcRect/>
          <a:stretch/>
        </p:blipFill>
        <p:spPr>
          <a:xfrm>
            <a:off x="314664" y="329777"/>
            <a:ext cx="3329125" cy="100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09588" y="339995"/>
            <a:ext cx="648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5"/>
          <a:srcRect/>
          <a:stretch/>
        </p:blipFill>
        <p:spPr>
          <a:xfrm>
            <a:off x="8878726" y="320386"/>
            <a:ext cx="3184552" cy="96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09588" y="339995"/>
            <a:ext cx="648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5"/>
          <a:srcRect/>
          <a:stretch/>
        </p:blipFill>
        <p:spPr>
          <a:xfrm>
            <a:off x="8878726" y="320386"/>
            <a:ext cx="3184552" cy="96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23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89277" y="815068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509588" y="339995"/>
            <a:ext cx="6489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Tópico/Assunto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"/>
          <p:cNvPicPr preferRelativeResize="0"/>
          <p:nvPr/>
        </p:nvPicPr>
        <p:blipFill>
          <a:blip r:embed="rId5"/>
          <a:srcRect/>
          <a:stretch/>
        </p:blipFill>
        <p:spPr>
          <a:xfrm>
            <a:off x="8878726" y="320386"/>
            <a:ext cx="3184552" cy="96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129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82011" y="1328591"/>
            <a:ext cx="36000" cy="2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/>
          <p:nvPr/>
        </p:nvSpPr>
        <p:spPr>
          <a:xfrm>
            <a:off x="2763979" y="4520044"/>
            <a:ext cx="3314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apresentador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/>
          <p:nvPr/>
        </p:nvSpPr>
        <p:spPr>
          <a:xfrm>
            <a:off x="2802702" y="4963168"/>
            <a:ext cx="3314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</a:t>
            </a:r>
            <a:endParaRPr sz="1400" b="0" i="0" u="none" strike="noStrike" cap="none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5" descr="Ícone de Pessoa"/>
          <p:cNvGrpSpPr/>
          <p:nvPr/>
        </p:nvGrpSpPr>
        <p:grpSpPr>
          <a:xfrm>
            <a:off x="2492219" y="4510115"/>
            <a:ext cx="297504" cy="297504"/>
            <a:chOff x="1334697" y="4580661"/>
            <a:chExt cx="360000" cy="360000"/>
          </a:xfrm>
        </p:grpSpPr>
        <p:grpSp>
          <p:nvGrpSpPr>
            <p:cNvPr id="153" name="Google Shape;153;p5"/>
            <p:cNvGrpSpPr/>
            <p:nvPr/>
          </p:nvGrpSpPr>
          <p:grpSpPr>
            <a:xfrm>
              <a:off x="1421014" y="4633770"/>
              <a:ext cx="180974" cy="231459"/>
              <a:chOff x="1443239" y="4633770"/>
              <a:chExt cx="180974" cy="231459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1478479" y="4633770"/>
                <a:ext cx="11430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14300" extrusionOk="0">
                    <a:moveTo>
                      <a:pt x="118110" y="59055"/>
                    </a:moveTo>
                    <a:cubicBezTo>
                      <a:pt x="118110" y="91440"/>
                      <a:pt x="91440" y="118110"/>
                      <a:pt x="59055" y="118110"/>
                    </a:cubicBezTo>
                    <a:cubicBezTo>
                      <a:pt x="26670" y="118110"/>
                      <a:pt x="0" y="91440"/>
                      <a:pt x="0" y="59055"/>
                    </a:cubicBezTo>
                    <a:cubicBezTo>
                      <a:pt x="0" y="26670"/>
                      <a:pt x="26670" y="0"/>
                      <a:pt x="59055" y="0"/>
                    </a:cubicBezTo>
                    <a:cubicBezTo>
                      <a:pt x="91440" y="0"/>
                      <a:pt x="118110" y="25718"/>
                      <a:pt x="118110" y="59055"/>
                    </a:cubicBezTo>
                    <a:close/>
                  </a:path>
                </a:pathLst>
              </a:custGeom>
              <a:noFill/>
              <a:ln w="23800" cap="flat" cmpd="sng">
                <a:solidFill>
                  <a:srgbClr val="C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443239" y="4798554"/>
                <a:ext cx="180974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66675" extrusionOk="0">
                    <a:moveTo>
                      <a:pt x="0" y="72390"/>
                    </a:moveTo>
                    <a:cubicBezTo>
                      <a:pt x="0" y="20955"/>
                      <a:pt x="41910" y="0"/>
                      <a:pt x="94298" y="0"/>
                    </a:cubicBezTo>
                    <a:cubicBezTo>
                      <a:pt x="146685" y="0"/>
                      <a:pt x="188595" y="20955"/>
                      <a:pt x="188595" y="72390"/>
                    </a:cubicBezTo>
                  </a:path>
                </a:pathLst>
              </a:custGeom>
              <a:noFill/>
              <a:ln w="23800" cap="flat" cmpd="sng">
                <a:solidFill>
                  <a:srgbClr val="C0000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6" name="Google Shape;156;p5"/>
            <p:cNvSpPr/>
            <p:nvPr/>
          </p:nvSpPr>
          <p:spPr>
            <a:xfrm>
              <a:off x="1334697" y="4580661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276679" y="0"/>
                  </a:moveTo>
                  <a:lnTo>
                    <a:pt x="360000" y="0"/>
                  </a:ln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83322" y="0"/>
                  </a:lnTo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7" name="Google Shape;157;p5" descr="Ícone de Email"/>
          <p:cNvGrpSpPr/>
          <p:nvPr/>
        </p:nvGrpSpPr>
        <p:grpSpPr>
          <a:xfrm>
            <a:off x="2505620" y="4962927"/>
            <a:ext cx="297504" cy="297504"/>
            <a:chOff x="1334697" y="5102537"/>
            <a:chExt cx="360000" cy="360000"/>
          </a:xfrm>
        </p:grpSpPr>
        <p:grpSp>
          <p:nvGrpSpPr>
            <p:cNvPr id="158" name="Google Shape;158;p5"/>
            <p:cNvGrpSpPr/>
            <p:nvPr/>
          </p:nvGrpSpPr>
          <p:grpSpPr>
            <a:xfrm>
              <a:off x="1413695" y="5129259"/>
              <a:ext cx="257175" cy="257175"/>
              <a:chOff x="1423220" y="5138784"/>
              <a:chExt cx="257175" cy="257175"/>
            </a:xfrm>
          </p:grpSpPr>
          <p:sp>
            <p:nvSpPr>
              <p:cNvPr id="159" name="Google Shape;159;p5"/>
              <p:cNvSpPr/>
              <p:nvPr/>
            </p:nvSpPr>
            <p:spPr>
              <a:xfrm>
                <a:off x="1423220" y="5138784"/>
                <a:ext cx="257175" cy="257175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57175" extrusionOk="0">
                    <a:moveTo>
                      <a:pt x="0" y="163664"/>
                    </a:moveTo>
                    <a:lnTo>
                      <a:pt x="163664" y="0"/>
                    </a:lnTo>
                    <a:lnTo>
                      <a:pt x="261323" y="97659"/>
                    </a:lnTo>
                    <a:lnTo>
                      <a:pt x="97659" y="261323"/>
                    </a:lnTo>
                    <a:close/>
                  </a:path>
                </a:pathLst>
              </a:custGeom>
              <a:noFill/>
              <a:ln w="238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427045" y="514421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 extrusionOk="0">
                    <a:moveTo>
                      <a:pt x="0" y="162878"/>
                    </a:moveTo>
                    <a:lnTo>
                      <a:pt x="141923" y="135255"/>
                    </a:lnTo>
                    <a:lnTo>
                      <a:pt x="162878" y="0"/>
                    </a:lnTo>
                  </a:path>
                </a:pathLst>
              </a:custGeom>
              <a:noFill/>
              <a:ln w="238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tx1"/>
                  </a:solidFill>
                  <a:highlight>
                    <a:srgbClr val="126EAE"/>
                  </a:highlight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61" name="Google Shape;161;p5"/>
            <p:cNvSpPr/>
            <p:nvPr/>
          </p:nvSpPr>
          <p:spPr>
            <a:xfrm>
              <a:off x="1334697" y="5102537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 w="9525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>
            <a:off x="2483858" y="5388213"/>
            <a:ext cx="3880131" cy="330200"/>
            <a:chOff x="2757488" y="4636284"/>
            <a:chExt cx="3611440" cy="330200"/>
          </a:xfrm>
        </p:grpSpPr>
        <p:sp>
          <p:nvSpPr>
            <p:cNvPr id="163" name="Google Shape;163;p5"/>
            <p:cNvSpPr/>
            <p:nvPr/>
          </p:nvSpPr>
          <p:spPr>
            <a:xfrm>
              <a:off x="2757488" y="4664075"/>
              <a:ext cx="298450" cy="296862"/>
            </a:xfrm>
            <a:custGeom>
              <a:avLst/>
              <a:gdLst/>
              <a:ahLst/>
              <a:cxnLst/>
              <a:rect l="l" t="t" r="r" b="b"/>
              <a:pathLst>
                <a:path w="360000" h="360000" extrusionOk="0">
                  <a:moveTo>
                    <a:pt x="360000" y="172694"/>
                  </a:moveTo>
                  <a:lnTo>
                    <a:pt x="360000" y="360000"/>
                  </a:lnTo>
                  <a:lnTo>
                    <a:pt x="0" y="360000"/>
                  </a:lnTo>
                  <a:lnTo>
                    <a:pt x="0" y="0"/>
                  </a:lnTo>
                  <a:lnTo>
                    <a:pt x="1851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4" name="Google Shape;164;p5"/>
            <p:cNvSpPr txBox="1"/>
            <p:nvPr/>
          </p:nvSpPr>
          <p:spPr>
            <a:xfrm>
              <a:off x="3054228" y="4636284"/>
              <a:ext cx="3314700" cy="3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pt-BR" sz="1800" b="0" i="0" u="none" strike="noStrike" cap="none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Rede social</a:t>
              </a:r>
              <a:endPara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5"/>
          <p:cNvSpPr txBox="1"/>
          <p:nvPr/>
        </p:nvSpPr>
        <p:spPr>
          <a:xfrm>
            <a:off x="1533868" y="3072978"/>
            <a:ext cx="9405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pt-BR" sz="6800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Obrigado pela atenção! </a:t>
            </a:r>
            <a:endParaRPr sz="2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2502513" y="5436642"/>
            <a:ext cx="300300" cy="2826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5C50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>
          <a:blip r:embed="rId5"/>
          <a:srcRect/>
          <a:stretch/>
        </p:blipFill>
        <p:spPr>
          <a:xfrm>
            <a:off x="2687357" y="561622"/>
            <a:ext cx="6508853" cy="197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Conexões">
            <a:extLst>
              <a:ext uri="{FF2B5EF4-FFF2-40B4-BE49-F238E27FC236}">
                <a16:creationId xmlns:a16="http://schemas.microsoft.com/office/drawing/2014/main" id="{62C2D37B-85D3-61B2-546A-6F6738209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3531" y="5463049"/>
            <a:ext cx="229785" cy="229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a 53">
      <a:dk1>
        <a:srgbClr val="000000"/>
      </a:dk1>
      <a:lt1>
        <a:srgbClr val="FFFFFF"/>
      </a:lt1>
      <a:dk2>
        <a:srgbClr val="44546A"/>
      </a:dk2>
      <a:lt2>
        <a:srgbClr val="FFC000"/>
      </a:lt2>
      <a:accent1>
        <a:srgbClr val="FFC000"/>
      </a:accent1>
      <a:accent2>
        <a:srgbClr val="FFC000"/>
      </a:accent2>
      <a:accent3>
        <a:srgbClr val="FFC000"/>
      </a:accent3>
      <a:accent4>
        <a:srgbClr val="003CAF"/>
      </a:accent4>
      <a:accent5>
        <a:srgbClr val="003CAF"/>
      </a:accent5>
      <a:accent6>
        <a:srgbClr val="003CAF"/>
      </a:accent6>
      <a:hlink>
        <a:srgbClr val="003CAF"/>
      </a:hlink>
      <a:folHlink>
        <a:srgbClr val="003C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Widescreen</PresentationFormat>
  <Paragraphs>13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Estagiário 01 IME</cp:lastModifiedBy>
  <cp:revision>1</cp:revision>
  <dcterms:created xsi:type="dcterms:W3CDTF">2019-11-27T16:18:32Z</dcterms:created>
  <dcterms:modified xsi:type="dcterms:W3CDTF">2025-10-09T13:19:15Z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