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4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5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ink/ink13.xml" ContentType="application/inkml+xml"/>
  <Override PartName="/ppt/notesSlides/notesSlide6.xml" ContentType="application/vnd.openxmlformats-officedocument.presentationml.notesSlide+xml"/>
  <Override PartName="/ppt/ink/ink14.xml" ContentType="application/inkml+xml"/>
  <Override PartName="/ppt/ink/ink15.xml" ContentType="application/inkml+xml"/>
  <Override PartName="/ppt/ink/ink16.xml" ContentType="application/inkml+xml"/>
  <Override PartName="/ppt/notesSlides/notesSlide7.xml" ContentType="application/vnd.openxmlformats-officedocument.presentationml.notesSlide+xml"/>
  <Override PartName="/ppt/ink/ink17.xml" ContentType="application/inkml+xml"/>
  <Override PartName="/ppt/ink/ink18.xml" ContentType="application/inkml+xml"/>
  <Override PartName="/ppt/ink/ink19.xml" ContentType="application/inkml+xml"/>
  <Override PartName="/ppt/notesSlides/notesSlide8.xml" ContentType="application/vnd.openxmlformats-officedocument.presentationml.notesSlide+xml"/>
  <Override PartName="/ppt/ink/ink20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062" r:id="rId4"/>
  </p:sldMasterIdLst>
  <p:notesMasterIdLst>
    <p:notesMasterId r:id="rId13"/>
  </p:notesMasterIdLst>
  <p:handoutMasterIdLst>
    <p:handoutMasterId r:id="rId14"/>
  </p:handoutMasterIdLst>
  <p:sldIdLst>
    <p:sldId id="282" r:id="rId5"/>
    <p:sldId id="367" r:id="rId6"/>
    <p:sldId id="370" r:id="rId7"/>
    <p:sldId id="371" r:id="rId8"/>
    <p:sldId id="372" r:id="rId9"/>
    <p:sldId id="373" r:id="rId10"/>
    <p:sldId id="374" r:id="rId11"/>
    <p:sldId id="362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7C2C"/>
    <a:srgbClr val="00628F"/>
    <a:srgbClr val="005E74"/>
    <a:srgbClr val="FFFFFF"/>
    <a:srgbClr val="0F7434"/>
    <a:srgbClr val="69A92F"/>
    <a:srgbClr val="0063A9"/>
    <a:srgbClr val="0087F0"/>
    <a:srgbClr val="F61E89"/>
    <a:srgbClr val="FB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E12256-E04D-48FF-B665-3709CCD00272}" v="14" dt="2022-09-07T13:51:21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1E98896-9955-440B-902F-F09682F5BB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69EB705-186C-42F2-8A16-02A1C42E74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fld id="{4645197B-1579-4374-8951-6DAC1992A0D9}" type="datetime1">
              <a:rPr lang="pt-BR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4105F1B-FFA1-443C-882D-32189263E2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FFE70B4D-20D1-4761-B137-B678CB6C83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 smtClean="0"/>
            </a:lvl1pPr>
          </a:lstStyle>
          <a:p>
            <a:pPr>
              <a:defRPr/>
            </a:pPr>
            <a:fld id="{1D945314-A5D5-4EBE-88CA-94834B0C25DD}" type="slidenum">
              <a:rPr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2:42.639"/>
    </inkml:context>
    <inkml:brush xml:id="br0">
      <inkml:brushProperty name="width" value="0.1" units="cm"/>
      <inkml:brushProperty name="height" value="0.6" units="cm"/>
      <inkml:brushProperty name="color" value="#156082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2:42.63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7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15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2-17T13:03:06.55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3B9DF32-3ECF-4EFF-B607-C53929860C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1DD88C1-3A1E-414A-A2E5-ACEEB52EF7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fld id="{0F504FE6-CD68-48ED-BB33-715D8A805C66}" type="datetime1">
              <a:rPr lang="pt-BR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4" name="Espaço Reservado para Imagem do Slide 3">
            <a:extLst>
              <a:ext uri="{FF2B5EF4-FFF2-40B4-BE49-F238E27FC236}">
                <a16:creationId xmlns:a16="http://schemas.microsoft.com/office/drawing/2014/main" id="{C4274524-5814-423D-B4F6-E50BC59ED8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1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1DF4B5AF-E536-47C4-99B1-D351320E7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1"/>
              <a:t>Clique para editar o texto Mestre</a:t>
            </a:r>
          </a:p>
          <a:p>
            <a:pPr lvl="1"/>
            <a:r>
              <a:rPr lang="pt-BR" noProof="1"/>
              <a:t>Segundo nível</a:t>
            </a:r>
          </a:p>
          <a:p>
            <a:pPr lvl="2"/>
            <a:r>
              <a:rPr lang="pt-BR" noProof="1"/>
              <a:t>Terceiro nível</a:t>
            </a:r>
          </a:p>
          <a:p>
            <a:pPr lvl="3"/>
            <a:r>
              <a:rPr lang="pt-BR" noProof="1"/>
              <a:t>Quarto nível</a:t>
            </a:r>
          </a:p>
          <a:p>
            <a:pPr lvl="4"/>
            <a:r>
              <a:rPr lang="pt-BR" noProof="1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C56C7B-6A47-487C-A34E-42282A1E41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noProof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12348000-C1E5-4102-B4E7-F8937168E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 smtClean="0"/>
            </a:lvl1pPr>
          </a:lstStyle>
          <a:p>
            <a:pPr>
              <a:defRPr/>
            </a:pPr>
            <a:fld id="{30D16845-F6B2-4BB2-91F0-1BF945DD46DF}" type="slidenum">
              <a:rPr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a imagem do slide 1">
            <a:extLst>
              <a:ext uri="{FF2B5EF4-FFF2-40B4-BE49-F238E27FC236}">
                <a16:creationId xmlns:a16="http://schemas.microsoft.com/office/drawing/2014/main" id="{951C6D56-22FA-4777-9470-C870F6DF56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>
            <a:extLst>
              <a:ext uri="{FF2B5EF4-FFF2-40B4-BE49-F238E27FC236}">
                <a16:creationId xmlns:a16="http://schemas.microsoft.com/office/drawing/2014/main" id="{2A6308CE-5E95-413F-A3F4-DD2805E92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noProof="1"/>
          </a:p>
        </p:txBody>
      </p:sp>
      <p:sp>
        <p:nvSpPr>
          <p:cNvPr id="14340" name="Espaço Reservado para o Número do Slide 3">
            <a:extLst>
              <a:ext uri="{FF2B5EF4-FFF2-40B4-BE49-F238E27FC236}">
                <a16:creationId xmlns:a16="http://schemas.microsoft.com/office/drawing/2014/main" id="{7919C7F3-07EE-4EAA-9A89-27E84088C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49A3B0-4108-4556-8F34-C24EA74273B1}" type="slidenum">
              <a:rPr altLang="pt-BR"/>
              <a:pPr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3DC95-BB60-D822-789D-0D269482F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F7D36E99-E8DC-DD93-F0CD-6719D950CD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4BECCF42-D194-C545-7199-B0F72D6CF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0458804B-FACD-A1BE-926F-F049881955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4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B37C0-1882-0D31-6D6C-00A4A4A58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FB5C758E-42BD-02BB-6AA1-90255E5B94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4F34ADE7-2ABC-E306-C336-44E732ACC2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3D91DBDF-DE08-DD24-F389-A70DE26C9F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27377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9CD0A-F905-BFBB-4793-7E051A992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0A0C8F7F-2D91-7F72-565D-53FB434C27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2BFDBC11-1D78-FF8C-5264-37B1297727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AA328D4D-0253-7779-D3B2-5AA14B258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90521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5D515-551A-8434-0E0C-2CAE82C84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2D2D3A43-3AE6-39D2-A9AF-6E55F6FC54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7B4003B3-4483-06B5-8F3E-A62FFCC24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44884D52-53C7-464B-3751-2CC6419369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2644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5D515-551A-8434-0E0C-2CAE82C84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2D2D3A43-3AE6-39D2-A9AF-6E55F6FC54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7B4003B3-4483-06B5-8F3E-A62FFCC24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44884D52-53C7-464B-3751-2CC6419369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22035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5D515-551A-8434-0E0C-2CAE82C84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>
            <a:extLst>
              <a:ext uri="{FF2B5EF4-FFF2-40B4-BE49-F238E27FC236}">
                <a16:creationId xmlns:a16="http://schemas.microsoft.com/office/drawing/2014/main" id="{2D2D3A43-3AE6-39D2-A9AF-6E55F6FC54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>
            <a:extLst>
              <a:ext uri="{FF2B5EF4-FFF2-40B4-BE49-F238E27FC236}">
                <a16:creationId xmlns:a16="http://schemas.microsoft.com/office/drawing/2014/main" id="{7B4003B3-4483-06B5-8F3E-A62FFCC24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8196" name="Espaço Reservado para Número de Slide 3">
            <a:extLst>
              <a:ext uri="{FF2B5EF4-FFF2-40B4-BE49-F238E27FC236}">
                <a16:creationId xmlns:a16="http://schemas.microsoft.com/office/drawing/2014/main" id="{44884D52-53C7-464B-3751-2CC6419369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BDE9F3-FB56-4720-8C92-24B0DB06A750}" type="slidenum">
              <a:rPr altLang="pt-BR"/>
              <a:pPr/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6632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3FD6A-D199-D91D-9330-F26DB398E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a imagem do slide 1">
            <a:extLst>
              <a:ext uri="{FF2B5EF4-FFF2-40B4-BE49-F238E27FC236}">
                <a16:creationId xmlns:a16="http://schemas.microsoft.com/office/drawing/2014/main" id="{7743B600-0F34-53DC-2F82-516F93D8BD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>
            <a:extLst>
              <a:ext uri="{FF2B5EF4-FFF2-40B4-BE49-F238E27FC236}">
                <a16:creationId xmlns:a16="http://schemas.microsoft.com/office/drawing/2014/main" id="{EF4F9194-C719-7A3A-3AF4-BC9F9F345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noProof="1"/>
          </a:p>
        </p:txBody>
      </p:sp>
      <p:sp>
        <p:nvSpPr>
          <p:cNvPr id="14340" name="Espaço Reservado para o Número do Slide 3">
            <a:extLst>
              <a:ext uri="{FF2B5EF4-FFF2-40B4-BE49-F238E27FC236}">
                <a16:creationId xmlns:a16="http://schemas.microsoft.com/office/drawing/2014/main" id="{D0C75412-AAF3-D751-5E74-3CA1CA81C8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49A3B0-4108-4556-8F34-C24EA74273B1}" type="slidenum">
              <a:rPr altLang="pt-BR"/>
              <a:pPr/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3408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4B16B-23E9-DBF7-90A6-21E669508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C05B39-B409-550B-014B-D691FCBC3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1F4197-74BA-C4E0-3657-E732A936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9383D2-945E-49E0-B4B4-F30BC6D0806D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B4DAF2-1748-B03B-2F84-4737F2EEB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350ED3-C5AE-6B51-494A-CEF5D7BD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E5871-471B-42F7-BC8A-42381511DE80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4591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2E398-B99F-F6A2-8848-B4AB011B0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8B4C878-17A4-D9B3-8499-4D80B9287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64FBD8-4651-EB34-96EF-1DEECA47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7CBF04-994C-4EB7-8818-A0084A5A7FF8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01811C-4E87-EED5-3FB7-8756D2308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32D12A-3F75-DCD2-B191-7937BF7F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9A0EE-31FB-4785-9FC1-8B6D6553942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30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01AABB-7693-2C27-5AF5-7AA17F195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C663E65-DF76-87D8-3BE0-3AE02541A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7D07B-CB97-2C88-5BBB-22D7AABE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E7273E-BD6B-4E78-9246-4E6926808604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2ABAB8-42CB-F81C-5EE3-2DBCE180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F52B2B-EF30-5AF2-4622-33549BC64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DD8EE-D142-445B-B7BD-647690CE060D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5949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 X Número e íc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rma livre: Forma 8">
            <a:extLst>
              <a:ext uri="{FF2B5EF4-FFF2-40B4-BE49-F238E27FC236}">
                <a16:creationId xmlns:a16="http://schemas.microsoft.com/office/drawing/2014/main" id="{D0F52EDE-127D-4BEF-9E4D-F47E30D64397}"/>
              </a:ext>
            </a:extLst>
          </p:cNvPr>
          <p:cNvSpPr/>
          <p:nvPr userDrawn="1"/>
        </p:nvSpPr>
        <p:spPr>
          <a:xfrm rot="5400000">
            <a:off x="6962775" y="1628775"/>
            <a:ext cx="6858000" cy="3600450"/>
          </a:xfrm>
          <a:custGeom>
            <a:avLst/>
            <a:gdLst>
              <a:gd name="connsiteX0" fmla="*/ 0 w 6858000"/>
              <a:gd name="connsiteY0" fmla="*/ 3600000 h 3600000"/>
              <a:gd name="connsiteX1" fmla="*/ 0 w 6858000"/>
              <a:gd name="connsiteY1" fmla="*/ 0 h 3600000"/>
              <a:gd name="connsiteX2" fmla="*/ 0 w 6858000"/>
              <a:gd name="connsiteY2" fmla="*/ 0 h 3600000"/>
              <a:gd name="connsiteX3" fmla="*/ 180000 w 6858000"/>
              <a:gd name="connsiteY3" fmla="*/ 0 h 3600000"/>
              <a:gd name="connsiteX4" fmla="*/ 6678000 w 6858000"/>
              <a:gd name="connsiteY4" fmla="*/ 0 h 3600000"/>
              <a:gd name="connsiteX5" fmla="*/ 6858000 w 6858000"/>
              <a:gd name="connsiteY5" fmla="*/ 0 h 3600000"/>
              <a:gd name="connsiteX6" fmla="*/ 6858000 w 6858000"/>
              <a:gd name="connsiteY6" fmla="*/ 180000 h 3600000"/>
              <a:gd name="connsiteX7" fmla="*/ 6858000 w 6858000"/>
              <a:gd name="connsiteY7" fmla="*/ 3600000 h 3600000"/>
              <a:gd name="connsiteX8" fmla="*/ 6678000 w 6858000"/>
              <a:gd name="connsiteY8" fmla="*/ 3600000 h 3600000"/>
              <a:gd name="connsiteX9" fmla="*/ 6678000 w 6858000"/>
              <a:gd name="connsiteY9" fmla="*/ 180000 h 3600000"/>
              <a:gd name="connsiteX10" fmla="*/ 180000 w 6858000"/>
              <a:gd name="connsiteY10" fmla="*/ 180000 h 3600000"/>
              <a:gd name="connsiteX11" fmla="*/ 180000 w 6858000"/>
              <a:gd name="connsiteY11" fmla="*/ 360000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3600000">
                <a:moveTo>
                  <a:pt x="0" y="3600000"/>
                </a:moveTo>
                <a:lnTo>
                  <a:pt x="0" y="0"/>
                </a:lnTo>
                <a:lnTo>
                  <a:pt x="0" y="0"/>
                </a:lnTo>
                <a:lnTo>
                  <a:pt x="180000" y="0"/>
                </a:lnTo>
                <a:lnTo>
                  <a:pt x="6678000" y="0"/>
                </a:lnTo>
                <a:lnTo>
                  <a:pt x="6858000" y="0"/>
                </a:lnTo>
                <a:lnTo>
                  <a:pt x="6858000" y="180000"/>
                </a:lnTo>
                <a:lnTo>
                  <a:pt x="6858000" y="3600000"/>
                </a:lnTo>
                <a:lnTo>
                  <a:pt x="6678000" y="3600000"/>
                </a:lnTo>
                <a:lnTo>
                  <a:pt x="6678000" y="180000"/>
                </a:lnTo>
                <a:lnTo>
                  <a:pt x="180000" y="180000"/>
                </a:lnTo>
                <a:lnTo>
                  <a:pt x="180000" y="3600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/>
          </a:p>
        </p:txBody>
      </p:sp>
      <p:sp>
        <p:nvSpPr>
          <p:cNvPr id="24" name="Espaço Reservado para Imagem 23"/>
          <p:cNvSpPr>
            <a:spLocks noGrp="1"/>
          </p:cNvSpPr>
          <p:nvPr>
            <p:ph type="pic" sz="quarter" idx="12"/>
          </p:nvPr>
        </p:nvSpPr>
        <p:spPr>
          <a:xfrm>
            <a:off x="180000" y="179109"/>
            <a:ext cx="11832000" cy="6513922"/>
          </a:xfrm>
          <a:custGeom>
            <a:avLst/>
            <a:gdLst>
              <a:gd name="connsiteX0" fmla="*/ 0 w 11832000"/>
              <a:gd name="connsiteY0" fmla="*/ 0 h 6513922"/>
              <a:gd name="connsiteX1" fmla="*/ 8412000 w 11832000"/>
              <a:gd name="connsiteY1" fmla="*/ 0 h 6513922"/>
              <a:gd name="connsiteX2" fmla="*/ 8412000 w 11832000"/>
              <a:gd name="connsiteY2" fmla="*/ 891 h 6513922"/>
              <a:gd name="connsiteX3" fmla="*/ 11832000 w 11832000"/>
              <a:gd name="connsiteY3" fmla="*/ 891 h 6513922"/>
              <a:gd name="connsiteX4" fmla="*/ 11832000 w 11832000"/>
              <a:gd name="connsiteY4" fmla="*/ 6498891 h 6513922"/>
              <a:gd name="connsiteX5" fmla="*/ 8412000 w 11832000"/>
              <a:gd name="connsiteY5" fmla="*/ 6498891 h 6513922"/>
              <a:gd name="connsiteX6" fmla="*/ 8412000 w 11832000"/>
              <a:gd name="connsiteY6" fmla="*/ 6513922 h 6513922"/>
              <a:gd name="connsiteX7" fmla="*/ 0 w 11832000"/>
              <a:gd name="connsiteY7" fmla="*/ 6513922 h 6513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32000" h="6513922">
                <a:moveTo>
                  <a:pt x="0" y="0"/>
                </a:moveTo>
                <a:lnTo>
                  <a:pt x="8412000" y="0"/>
                </a:lnTo>
                <a:lnTo>
                  <a:pt x="8412000" y="891"/>
                </a:lnTo>
                <a:lnTo>
                  <a:pt x="11832000" y="891"/>
                </a:lnTo>
                <a:lnTo>
                  <a:pt x="11832000" y="6498891"/>
                </a:lnTo>
                <a:lnTo>
                  <a:pt x="8412000" y="6498891"/>
                </a:lnTo>
                <a:lnTo>
                  <a:pt x="8412000" y="6513922"/>
                </a:lnTo>
                <a:lnTo>
                  <a:pt x="0" y="651392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</p:spPr>
        <p:txBody>
          <a:bodyPr lIns="0" tIns="1764000" r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000" y="808185"/>
            <a:ext cx="7560000" cy="360000"/>
          </a:xfrm>
        </p:spPr>
        <p:txBody>
          <a:bodyPr rtlCol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6842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sz="quarter" idx="14"/>
          </p:nvPr>
        </p:nvSpPr>
        <p:spPr>
          <a:xfrm>
            <a:off x="5104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2" name="Espaço Reservado para Texto 4"/>
          <p:cNvSpPr>
            <a:spLocks noGrp="1"/>
          </p:cNvSpPr>
          <p:nvPr>
            <p:ph type="body" sz="quarter" idx="15"/>
          </p:nvPr>
        </p:nvSpPr>
        <p:spPr>
          <a:xfrm>
            <a:off x="29710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3" name="Espaço Reservado para Texto 10"/>
          <p:cNvSpPr>
            <a:spLocks noGrp="1"/>
          </p:cNvSpPr>
          <p:nvPr>
            <p:ph type="body" sz="quarter" idx="16"/>
          </p:nvPr>
        </p:nvSpPr>
        <p:spPr>
          <a:xfrm>
            <a:off x="27972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4" name="Espaço Reservado para Texto 4"/>
          <p:cNvSpPr>
            <a:spLocks noGrp="1"/>
          </p:cNvSpPr>
          <p:nvPr>
            <p:ph type="body" sz="quarter" idx="17"/>
          </p:nvPr>
        </p:nvSpPr>
        <p:spPr>
          <a:xfrm>
            <a:off x="5269707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5" name="Espaço Reservado para Texto 10"/>
          <p:cNvSpPr>
            <a:spLocks noGrp="1"/>
          </p:cNvSpPr>
          <p:nvPr>
            <p:ph type="body" sz="quarter" idx="18"/>
          </p:nvPr>
        </p:nvSpPr>
        <p:spPr>
          <a:xfrm>
            <a:off x="5096056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6" name="Espaço Reservado para Texto 4"/>
          <p:cNvSpPr>
            <a:spLocks noGrp="1"/>
          </p:cNvSpPr>
          <p:nvPr>
            <p:ph type="body" sz="quarter" idx="19"/>
          </p:nvPr>
        </p:nvSpPr>
        <p:spPr>
          <a:xfrm>
            <a:off x="7544613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7" name="Espaço Reservado para Texto 10"/>
          <p:cNvSpPr>
            <a:spLocks noGrp="1"/>
          </p:cNvSpPr>
          <p:nvPr>
            <p:ph type="body" sz="quarter" idx="20"/>
          </p:nvPr>
        </p:nvSpPr>
        <p:spPr>
          <a:xfrm>
            <a:off x="7370855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8" name="Espaço Reservado para Texto 4"/>
          <p:cNvSpPr>
            <a:spLocks noGrp="1"/>
          </p:cNvSpPr>
          <p:nvPr>
            <p:ph type="body" sz="quarter" idx="21"/>
          </p:nvPr>
        </p:nvSpPr>
        <p:spPr>
          <a:xfrm>
            <a:off x="9831412" y="3079573"/>
            <a:ext cx="1652587" cy="435600"/>
          </a:xfrm>
          <a:solidFill>
            <a:schemeClr val="tx2">
              <a:alpha val="70000"/>
            </a:schemeClr>
          </a:solidFill>
        </p:spPr>
        <p:txBody>
          <a:bodyPr rtlCol="0" anchor="ctr"/>
          <a:lstStyle>
            <a:lvl1pPr marL="0" indent="0" algn="ctr">
              <a:buNone/>
              <a:defRPr sz="2400" b="1" cap="all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19" name="Espaço Reservado para Texto 10"/>
          <p:cNvSpPr>
            <a:spLocks noGrp="1"/>
          </p:cNvSpPr>
          <p:nvPr>
            <p:ph type="body" sz="quarter" idx="22"/>
          </p:nvPr>
        </p:nvSpPr>
        <p:spPr>
          <a:xfrm>
            <a:off x="9657654" y="3799847"/>
            <a:ext cx="1999889" cy="846137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>
                <a:solidFill>
                  <a:schemeClr val="bg1"/>
                </a:solidFill>
              </a:defRPr>
            </a:lvl2pPr>
            <a:lvl3pPr marL="447675" indent="0">
              <a:buNone/>
              <a:defRPr>
                <a:solidFill>
                  <a:schemeClr val="bg1"/>
                </a:solidFill>
              </a:defRPr>
            </a:lvl3pPr>
            <a:lvl4pPr marL="628650" indent="0">
              <a:buNone/>
              <a:defRPr>
                <a:solidFill>
                  <a:schemeClr val="bg1"/>
                </a:solidFill>
              </a:defRPr>
            </a:lvl4pPr>
            <a:lvl5pPr marL="809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noProof="0"/>
              <a:t>Clique para editar os estilos de texto Mestres</a:t>
            </a:r>
          </a:p>
        </p:txBody>
      </p:sp>
      <p:sp>
        <p:nvSpPr>
          <p:cNvPr id="22" name="Subtítulo 2"/>
          <p:cNvSpPr>
            <a:spLocks noGrp="1"/>
          </p:cNvSpPr>
          <p:nvPr>
            <p:ph type="subTitle" idx="1"/>
          </p:nvPr>
        </p:nvSpPr>
        <p:spPr>
          <a:xfrm>
            <a:off x="5101000" y="5271502"/>
            <a:ext cx="1990001" cy="620016"/>
          </a:xfrm>
          <a:gradFill>
            <a:gsLst>
              <a:gs pos="0">
                <a:schemeClr val="tx2"/>
              </a:gs>
              <a:gs pos="100000">
                <a:schemeClr val="accent2"/>
              </a:gs>
            </a:gsLst>
            <a:lin ang="14400000" scaled="0"/>
          </a:gradFill>
        </p:spPr>
        <p:txBody>
          <a:bodyPr lIns="0" rtlCol="0" anchor="ctr"/>
          <a:lstStyle>
            <a:lvl1pPr marL="0" indent="0" algn="ctr">
              <a:buNone/>
              <a:defRPr sz="2400" b="1" i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sp>
        <p:nvSpPr>
          <p:cNvPr id="26" name="Espaço Reservado para Imagem 25"/>
          <p:cNvSpPr>
            <a:spLocks noGrp="1"/>
          </p:cNvSpPr>
          <p:nvPr>
            <p:ph type="pic" sz="quarter" idx="23"/>
          </p:nvPr>
        </p:nvSpPr>
        <p:spPr>
          <a:xfrm>
            <a:off x="10985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7" name="Espaço Reservado para Imagem 25"/>
          <p:cNvSpPr>
            <a:spLocks noGrp="1"/>
          </p:cNvSpPr>
          <p:nvPr>
            <p:ph type="pic" sz="quarter" idx="24"/>
          </p:nvPr>
        </p:nvSpPr>
        <p:spPr>
          <a:xfrm>
            <a:off x="33853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8" name="Espaço Reservado para Imagem 25"/>
          <p:cNvSpPr>
            <a:spLocks noGrp="1"/>
          </p:cNvSpPr>
          <p:nvPr>
            <p:ph type="pic" sz="quarter" idx="25"/>
          </p:nvPr>
        </p:nvSpPr>
        <p:spPr>
          <a:xfrm>
            <a:off x="5684044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9" name="Espaço Reservado para Imagem 25"/>
          <p:cNvSpPr>
            <a:spLocks noGrp="1"/>
          </p:cNvSpPr>
          <p:nvPr>
            <p:ph type="pic" sz="quarter" idx="26"/>
          </p:nvPr>
        </p:nvSpPr>
        <p:spPr>
          <a:xfrm>
            <a:off x="7958950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30" name="Espaço Reservado para Imagem 25"/>
          <p:cNvSpPr>
            <a:spLocks noGrp="1"/>
          </p:cNvSpPr>
          <p:nvPr>
            <p:ph type="pic" sz="quarter" idx="27"/>
          </p:nvPr>
        </p:nvSpPr>
        <p:spPr>
          <a:xfrm>
            <a:off x="10245749" y="2217585"/>
            <a:ext cx="823913" cy="823913"/>
          </a:xfrm>
        </p:spPr>
        <p:txBody>
          <a:bodyPr rtlCol="0" anchor="ctr"/>
          <a:lstStyle>
            <a:lvl1pPr marL="0" indent="0" algn="ctr">
              <a:buNone/>
              <a:defRPr sz="1050" i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21" name="Espaço Reservado para Rodapé 6">
            <a:extLst>
              <a:ext uri="{FF2B5EF4-FFF2-40B4-BE49-F238E27FC236}">
                <a16:creationId xmlns:a16="http://schemas.microsoft.com/office/drawing/2014/main" id="{B859C191-A259-4782-96C2-565A83C0C167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>
            <a:lvl1pPr>
              <a:defRPr noProof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o número do slide 7">
            <a:extLst>
              <a:ext uri="{FF2B5EF4-FFF2-40B4-BE49-F238E27FC236}">
                <a16:creationId xmlns:a16="http://schemas.microsoft.com/office/drawing/2014/main" id="{E533C3BF-D1FB-4EA0-94EA-82B0F716EAC0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903BBF-94B9-4704-AA6B-BE7DBC7B10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5669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BE7E9-FFFE-EF61-8B36-691C4F993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A3791D-6A2C-731C-0B9C-9BB891527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D4BBCD-B13E-1CD7-720C-CA76655BC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D32B9F-95EE-4391-838A-E3D78F90339A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DA1FA4-6D59-C608-593B-2B681BBA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003EBD-7E10-336A-8FAC-6AB17987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4752D-F7E0-4DAF-ABAB-7C64FA1ABD3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893625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9E3378-C672-3154-A507-0275DE24C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D93C1F-2F73-9821-F00E-C2A312212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C14C1C-F647-1E5C-FD53-F921DB815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C1B850-E567-431E-BC2E-832A076CA593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A4D801-A738-1A36-B333-96A1A66A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F162BE-9FB0-B5B7-4DAB-5C6541BF3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0EC77C-F96D-4AFA-B158-C9CDD9753E68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676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6C08B6-E30D-5CD0-E2C3-7FA752D76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A81DE5-8E65-2176-1916-C1F089367A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72EF9E9-076A-38A9-E4AA-D13DCF640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02EFB9-3E43-213A-BF64-69AB117E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59B47A-56AA-4886-852E-D443CE95B2D4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46E5A8E-F4EF-E611-8787-08AF974CF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56A058A-8C71-9C32-00DB-9E57E1320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1BDB01-2901-470B-891B-B21E504DBF11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39705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97107-3387-6644-8956-279C8F588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A10DA3-FE41-5BC8-0F47-6CAC1A421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0C0EE3-A34C-AED3-4965-FD7F373F2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F4DDE11-BA10-38DB-F079-9E3B1A5AF0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7266F8E-74BA-D5B0-AD7B-ECA9247A0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B5C27B1-1410-2516-7250-3965A66E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9B8AEF-9BE6-43EC-90AA-E31EFAC0EB6A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03EFAA6-91EA-A3DA-FBC8-F6D550EA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2350344-3DB7-E6E6-FD6C-68F8655B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090B3-65F9-4A8F-B1C4-00F8415D501F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6403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6A8F8-A403-815C-88ED-0CE9B352F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099629C-9039-E1CD-D0D0-1B4A3AAA8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05CF49-41B8-43E8-8344-34451A1D8175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6A18AB3-985B-742D-CEA4-A4BDC3C4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50A146B-E6F9-4999-FCD7-7E1AF52A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FC37D-7AE3-4D3D-B5FB-F1E521EAD7E5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612444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FDC9EDB-AB91-E8CE-0AFC-C4DF5A2F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9D4950-07A8-4B69-A1F7-AFD6AB9A51AE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14C482-7962-7830-4E5E-1C909524E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AE3AF5-0336-3F98-1CC2-57882CE16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58B8AA-DE88-4040-8566-460D2F738FEE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739114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E07FFA-2E27-B088-505C-75AE1B559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C5DC5B-59E4-FA8F-70A1-CE43AF4FF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2467656-FEC5-D362-1A0C-EA419DDA5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83ADA2-31AC-CAF1-AE3D-502458629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E1900A-7453-4E00-A0A2-CEE942D05E5F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B9D455B-816D-8327-0968-3EF0B052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8B2D44-799E-2BAA-BD3C-779DACDC1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6F010B-BFC5-46A2-94A8-7ABAA035654B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270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F27D99-4095-521A-2D3D-BE121A5FF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ACA5FEC-EBF9-6961-B6ED-8FA82BBF6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D113739-2D1A-FA42-7876-77656DF7C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14D655-A1B5-298E-EC02-CDFE89F5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2442C-391C-4432-80F2-5D17D632B6E5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D8D722-7DAE-41D3-51F6-6D3E7EE9C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D21094-3AC6-7886-0E8A-9C975D6D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D62E3-B4D5-4797-B2AC-986999AFCAEC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6010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72330">
              <a:schemeClr val="bg1"/>
            </a:gs>
            <a:gs pos="63530">
              <a:schemeClr val="bg1"/>
            </a:gs>
            <a:gs pos="34591">
              <a:srgbClr val="F6F9FF"/>
            </a:gs>
            <a:gs pos="12000">
              <a:schemeClr val="bg1"/>
            </a:gs>
            <a:gs pos="92452">
              <a:schemeClr val="bg1"/>
            </a:gs>
            <a:gs pos="83000">
              <a:schemeClr val="bg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7AE1C-6709-C05C-D192-C551F2446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AF3F46-7810-26FC-B75B-28122B515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0F0C44-65D5-EF86-1B80-1D1485155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3F7CDEFB-83C4-4814-8FEB-927B4BDB5ED4}" type="datetime1">
              <a:rPr lang="pt-BR" smtClean="0"/>
              <a:pPr>
                <a:defRPr/>
              </a:pPr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A4122D-3344-5AC8-CF06-B4968A102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C17A0D-FDDC-4AA0-5358-F7216C67C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4FE18A5D-35F3-45FA-B0A1-6C3FBB763143}" type="slidenum">
              <a:rPr lang="pt-BR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946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  <p:sldLayoutId id="214748407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jpg"/><Relationship Id="rId7" Type="http://schemas.openxmlformats.org/officeDocument/2006/relationships/customXml" Target="../ink/ink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3.xml"/><Relationship Id="rId5" Type="http://schemas.openxmlformats.org/officeDocument/2006/relationships/image" Target="../media/image4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jpg"/><Relationship Id="rId7" Type="http://schemas.openxmlformats.org/officeDocument/2006/relationships/customXml" Target="../ink/ink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6.xml"/><Relationship Id="rId5" Type="http://schemas.openxmlformats.org/officeDocument/2006/relationships/image" Target="../media/image5.png"/><Relationship Id="rId4" Type="http://schemas.openxmlformats.org/officeDocument/2006/relationships/customXml" Target="../ink/ink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jpg"/><Relationship Id="rId7" Type="http://schemas.openxmlformats.org/officeDocument/2006/relationships/customXml" Target="../ink/ink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9.xml"/><Relationship Id="rId5" Type="http://schemas.openxmlformats.org/officeDocument/2006/relationships/image" Target="../media/image5.png"/><Relationship Id="rId4" Type="http://schemas.openxmlformats.org/officeDocument/2006/relationships/customXml" Target="../ink/ink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jpg"/><Relationship Id="rId7" Type="http://schemas.openxmlformats.org/officeDocument/2006/relationships/customXml" Target="../ink/ink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12.xml"/><Relationship Id="rId5" Type="http://schemas.openxmlformats.org/officeDocument/2006/relationships/image" Target="../media/image5.png"/><Relationship Id="rId4" Type="http://schemas.openxmlformats.org/officeDocument/2006/relationships/customXml" Target="../ink/ink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jpg"/><Relationship Id="rId7" Type="http://schemas.openxmlformats.org/officeDocument/2006/relationships/customXml" Target="../ink/ink1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15.xml"/><Relationship Id="rId5" Type="http://schemas.openxmlformats.org/officeDocument/2006/relationships/image" Target="../media/image6.png"/><Relationship Id="rId4" Type="http://schemas.openxmlformats.org/officeDocument/2006/relationships/customXml" Target="../ink/ink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jpg"/><Relationship Id="rId7" Type="http://schemas.openxmlformats.org/officeDocument/2006/relationships/customXml" Target="../ink/ink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18.xml"/><Relationship Id="rId5" Type="http://schemas.openxmlformats.org/officeDocument/2006/relationships/image" Target="../media/image6.png"/><Relationship Id="rId4" Type="http://schemas.openxmlformats.org/officeDocument/2006/relationships/customXml" Target="../ink/ink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50.png"/><Relationship Id="rId4" Type="http://schemas.openxmlformats.org/officeDocument/2006/relationships/customXml" Target="../ink/ink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ED177884-4151-484C-8F97-E18DEC46670C}"/>
                  </a:ext>
                </a:extLst>
              </p14:cNvPr>
              <p14:cNvContentPartPr/>
              <p14:nvPr/>
            </p14:nvContentPartPr>
            <p14:xfrm>
              <a:off x="8500011" y="1436591"/>
              <a:ext cx="360" cy="36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ED177884-4151-484C-8F97-E18DEC46670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82011" y="1328591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Subtítulo 2">
            <a:extLst>
              <a:ext uri="{FF2B5EF4-FFF2-40B4-BE49-F238E27FC236}">
                <a16:creationId xmlns:a16="http://schemas.microsoft.com/office/drawing/2014/main" id="{91BDBE00-D093-9573-7F31-0B6462D8A0D7}"/>
              </a:ext>
            </a:extLst>
          </p:cNvPr>
          <p:cNvSpPr txBox="1">
            <a:spLocks noChangeArrowheads="1"/>
          </p:cNvSpPr>
          <p:nvPr/>
        </p:nvSpPr>
        <p:spPr>
          <a:xfrm>
            <a:off x="4948793" y="4704770"/>
            <a:ext cx="2294413" cy="31061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altLang="pt-BR" noProof="1">
                <a:solidFill>
                  <a:srgbClr val="005E74"/>
                </a:solidFill>
                <a:cs typeface="Poppins" panose="00000500000000000000" pitchFamily="2" charset="0"/>
              </a:rPr>
              <a:t>Nome do(s) autor(es)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BA1FDDB-3957-055C-2A3F-8BC734F1352A}"/>
              </a:ext>
            </a:extLst>
          </p:cNvPr>
          <p:cNvSpPr txBox="1">
            <a:spLocks noChangeArrowheads="1"/>
          </p:cNvSpPr>
          <p:nvPr/>
        </p:nvSpPr>
        <p:spPr>
          <a:xfrm>
            <a:off x="2222680" y="2327827"/>
            <a:ext cx="7746640" cy="220234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7000" b="1" noProof="1">
                <a:solidFill>
                  <a:srgbClr val="00628F"/>
                </a:solidFill>
                <a:latin typeface="Aptos ExtraBold" panose="020B0004020202020204" pitchFamily="34" charset="0"/>
                <a:cs typeface="Aharoni" panose="020F0502020204030204" pitchFamily="2" charset="-79"/>
              </a:rPr>
              <a:t>TÍTULO DA APRESENTAÇÃO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21C623E1-8091-7D95-AA28-543324B59FC8}"/>
              </a:ext>
            </a:extLst>
          </p:cNvPr>
          <p:cNvCxnSpPr>
            <a:cxnSpLocks/>
          </p:cNvCxnSpPr>
          <p:nvPr/>
        </p:nvCxnSpPr>
        <p:spPr>
          <a:xfrm>
            <a:off x="2870200" y="4530173"/>
            <a:ext cx="6604000" cy="0"/>
          </a:xfrm>
          <a:prstGeom prst="line">
            <a:avLst/>
          </a:prstGeom>
          <a:ln w="19050" cap="flat" cmpd="sng" algn="ctr">
            <a:solidFill>
              <a:srgbClr val="69A92F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785D06D9-C7BC-053F-089D-F94CD311F2B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34216" y="0"/>
            <a:ext cx="4514155" cy="17369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ED6F29-5A59-1600-DE35-53602BFD5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F8CDAB87-8145-F8AB-FBDB-E86CA2135E0E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FF69DC10-B0D7-56CF-EB5A-56EC3CEA4B9D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FF69DC10-B0D7-56CF-EB5A-56EC3CEA4B9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EBD4A4E8-40F3-ACD7-FD4E-FE0ABC9D6280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EBD4A4E8-40F3-ACD7-FD4E-FE0ABC9D62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570BA99E-F0D4-AA03-A4CD-BA4EBEFDCCD2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570BA99E-F0D4-AA03-A4CD-BA4EBEFDCCD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FD14DA91-74C5-DA53-5EBE-59FFFFCAEDC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94641" y="4167"/>
            <a:ext cx="3083228" cy="1186373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6E1BB0AB-F634-63D2-7D8C-BE6E70A5DFB7}"/>
              </a:ext>
            </a:extLst>
          </p:cNvPr>
          <p:cNvSpPr txBox="1"/>
          <p:nvPr/>
        </p:nvSpPr>
        <p:spPr>
          <a:xfrm>
            <a:off x="214131" y="72265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628F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INTRODUÇÃO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8900482-2345-60AE-9F3E-42063AC85E5C}"/>
              </a:ext>
            </a:extLst>
          </p:cNvPr>
          <p:cNvSpPr txBox="1"/>
          <p:nvPr/>
        </p:nvSpPr>
        <p:spPr>
          <a:xfrm>
            <a:off x="353648" y="1144090"/>
            <a:ext cx="11624221" cy="4850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*OS AUTORES PODEM INCLUIR IMAGENS NO SLIDE OU TABELAS SE DESEJAREM.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*VOCÊ PODE AJUSTAR O TAMANHO DA FONTE DE ACORDO COM O CONTEÚDO INSERIDO NA PÁGINA DE MODO QUE FIQUE LEGÍVEL.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*SE O SEU RESUMO É UM RELATO DE CASO OU UM RELATO DE EXPERIÊNCIA, ALTERE AS SEÇÕES CONFORME O RESUMO.</a:t>
            </a:r>
            <a:b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 *ESTRUTURA: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- A ESTRUTURA ATUAL É DE UM RESUMOS SIMPLES;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pt-BR" sz="1800" b="1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PARA RELATOS DE CASO OU EXPERIÊNCIA NA MODALIDADE SIMPLES</a:t>
            </a: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, AJUSTE AS SEÇÕES PARA: INTRODUÇÃO; OBJETIVO; RELATO DE CASO/EXPERIÊNCIA; CONCLUSÃO.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pt-BR" sz="1800" b="1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PARA RESUMO EXPANDIDO</a:t>
            </a: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, AJUSTE AS SEÇÕES PARA: INTRODUÇÃO; MATERIAIS E MÉTODOS; RESULTADOS E DISCUSSÃO; CONCLUSÃO; REFERÊNCIAS BIBLIOGRÁFICAS.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pt-BR" sz="1800" b="1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 PARA RELATOS DE CASO OU EXPERIÊNCIA NA MODALIDADE EXPANDIDA</a:t>
            </a: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, AJUSTE AS SEÇÕES PARA: INTRODUÇÃO; RELATO DE CASO/EXPERIÊNCIA; DISCUSSÃO; CONCLUSÃO; REFERÊNCIAS BIBLIOGRÁFICAS.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*NÃO SE LIMITE AO NÚMERO DE PÁGINAS PRESENTES NESTE ARQUIVO. SE A SUA APRESENTAÇÃO NECESSITAR DE MAIS PÁGINAS, FIQUE À VONTADE PARA INSERI-LAS. UTILIZE APENAS O LOGOTIPO DO CONGRESSO NA PÁGINA EM BRANCO PARA MELHOR IDENTIFICAÇÃO. </a:t>
            </a:r>
            <a:r>
              <a:rPr lang="pt-BR" sz="1800" u="sng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VEJA O EXEMPLO NA PÁGINA SEGUINTE</a:t>
            </a:r>
            <a:r>
              <a:rPr lang="pt-BR" sz="1800" dirty="0">
                <a:solidFill>
                  <a:srgbClr val="247C2C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pt-BR" sz="2000" dirty="0">
              <a:solidFill>
                <a:srgbClr val="247C2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276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2D486E-041B-EBF9-D975-798721FA2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29277E61-77C1-7268-9FF5-C2DED4468850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FABAA264-FAC9-D4E2-4037-C79B40095DC4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FABAA264-FAC9-D4E2-4037-C79B40095DC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B2558C52-FD90-FB00-0921-A7698F7B5A0F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B2558C52-FD90-FB00-0921-A7698F7B5A0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CD1556D5-B594-7A8D-A64E-A8E88D0694CF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CD1556D5-B594-7A8D-A64E-A8E88D0694C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A56CFED2-C0C5-080B-1FEA-D388A363D08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94641" y="4167"/>
            <a:ext cx="3083228" cy="118637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673EC8D-F8A7-2B2D-8F60-C9452CCB7DCB}"/>
              </a:ext>
            </a:extLst>
          </p:cNvPr>
          <p:cNvSpPr txBox="1"/>
          <p:nvPr/>
        </p:nvSpPr>
        <p:spPr>
          <a:xfrm>
            <a:off x="214131" y="72265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628F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TÓPICO OU ASSUNTO</a:t>
            </a:r>
          </a:p>
        </p:txBody>
      </p:sp>
    </p:spTree>
    <p:extLst>
      <p:ext uri="{BB962C8B-B14F-4D97-AF65-F5344CB8AC3E}">
        <p14:creationId xmlns:p14="http://schemas.microsoft.com/office/powerpoint/2010/main" val="201637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C68CC8-F7A8-9247-D25A-443E8D410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951E5D64-172F-CE2B-6369-A17110DA06F3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C6A42108-5BEF-F2D0-0276-74FCCF4C9D3D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C6A42108-5BEF-F2D0-0276-74FCCF4C9D3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A77270D6-FFA3-01A2-5EC3-35189385BA76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A77270D6-FFA3-01A2-5EC3-35189385BA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A6251486-CD02-0BA4-52E5-495E33469117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A6251486-CD02-0BA4-52E5-495E334691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1A799BE3-EE8C-2623-CF59-30AEB46B582D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94641" y="4167"/>
            <a:ext cx="3083228" cy="118637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F56CD700-9CA0-6CC9-2E3D-06B6CFEDC9A5}"/>
              </a:ext>
            </a:extLst>
          </p:cNvPr>
          <p:cNvSpPr txBox="1"/>
          <p:nvPr/>
        </p:nvSpPr>
        <p:spPr>
          <a:xfrm>
            <a:off x="214131" y="72265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628F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276480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39A8C-55EA-84F4-6B36-82DB3A388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042DA116-1E98-C911-9412-C478A5DD8E68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E006E733-B41B-58E5-B0A6-C7C1DF266940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E006E733-B41B-58E5-B0A6-C7C1DF2669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0169E1B7-AF85-6828-85DD-D167788F736B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0169E1B7-AF85-6828-85DD-D167788F736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00111576-1B6A-A83C-D095-E44AF74BC414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 xmlns=""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00111576-1B6A-A83C-D095-E44AF74BC4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3DB67CB3-1ED6-0855-201D-6032782331C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94641" y="4167"/>
            <a:ext cx="3083228" cy="1186373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3C671E3-202F-D8C2-A23C-138F03AEFAD6}"/>
              </a:ext>
            </a:extLst>
          </p:cNvPr>
          <p:cNvSpPr txBox="1"/>
          <p:nvPr/>
        </p:nvSpPr>
        <p:spPr>
          <a:xfrm>
            <a:off x="214131" y="72265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628F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2852631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39A8C-55EA-84F4-6B36-82DB3A388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042DA116-1E98-C911-9412-C478A5DD8E68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E006E733-B41B-58E5-B0A6-C7C1DF266940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E006E733-B41B-58E5-B0A6-C7C1DF2669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0169E1B7-AF85-6828-85DD-D167788F736B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0169E1B7-AF85-6828-85DD-D167788F736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00111576-1B6A-A83C-D095-E44AF74BC414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00111576-1B6A-A83C-D095-E44AF74BC4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3DB67CB3-1ED6-0855-201D-6032782331C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94641" y="4167"/>
            <a:ext cx="3083228" cy="1186373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CFF3E3C-CD68-E52B-7171-A51A7BF4C3C8}"/>
              </a:ext>
            </a:extLst>
          </p:cNvPr>
          <p:cNvSpPr txBox="1"/>
          <p:nvPr/>
        </p:nvSpPr>
        <p:spPr>
          <a:xfrm>
            <a:off x="214131" y="72265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628F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4280042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39A8C-55EA-84F4-6B36-82DB3A388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Rodapé 19">
            <a:extLst>
              <a:ext uri="{FF2B5EF4-FFF2-40B4-BE49-F238E27FC236}">
                <a16:creationId xmlns:a16="http://schemas.microsoft.com/office/drawing/2014/main" id="{042DA116-1E98-C911-9412-C478A5DD8E68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>
          <a:xfrm>
            <a:off x="3754438" y="6170613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pt-BR" noProof="1"/>
              <a:t>* De acordo com uma pesquisa 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4">
            <p14:nvContentPartPr>
              <p14:cNvPr id="47" name="Tinta 46">
                <a:extLst>
                  <a:ext uri="{FF2B5EF4-FFF2-40B4-BE49-F238E27FC236}">
                    <a16:creationId xmlns:a16="http://schemas.microsoft.com/office/drawing/2014/main" id="{E006E733-B41B-58E5-B0A6-C7C1DF266940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7" name="Tinta 46">
                <a:extLst>
                  <a:ext uri="{FF2B5EF4-FFF2-40B4-BE49-F238E27FC236}">
                    <a16:creationId xmlns:a16="http://schemas.microsoft.com/office/drawing/2014/main" id="{E006E733-B41B-58E5-B0A6-C7C1DF2669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48" name="Tinta 47">
                <a:extLst>
                  <a:ext uri="{FF2B5EF4-FFF2-40B4-BE49-F238E27FC236}">
                    <a16:creationId xmlns:a16="http://schemas.microsoft.com/office/drawing/2014/main" id="{0169E1B7-AF85-6828-85DD-D167788F736B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8" name="Tinta 47">
                <a:extLst>
                  <a:ext uri="{FF2B5EF4-FFF2-40B4-BE49-F238E27FC236}">
                    <a16:creationId xmlns:a16="http://schemas.microsoft.com/office/drawing/2014/main" id="{0169E1B7-AF85-6828-85DD-D167788F736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00111576-1B6A-A83C-D095-E44AF74BC414}"/>
                  </a:ext>
                </a:extLst>
              </p14:cNvPr>
              <p14:cNvContentPartPr/>
              <p14:nvPr/>
            </p14:nvContentPartPr>
            <p14:xfrm>
              <a:off x="9907277" y="922708"/>
              <a:ext cx="360" cy="360"/>
            </p14:xfrm>
          </p:contentPart>
        </mc:Choice>
        <mc:Fallback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00111576-1B6A-A83C-D095-E44AF74BC4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89277" y="814708"/>
                <a:ext cx="36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3DB67CB3-1ED6-0855-201D-6032782331C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94641" y="4167"/>
            <a:ext cx="3083228" cy="1186373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AF3EAD06-782E-2FBE-3B20-70CF3E5D139E}"/>
              </a:ext>
            </a:extLst>
          </p:cNvPr>
          <p:cNvSpPr txBox="1"/>
          <p:nvPr/>
        </p:nvSpPr>
        <p:spPr>
          <a:xfrm>
            <a:off x="214131" y="72265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628F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355975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4AED22-FB7F-8960-1E29-2B6B382E3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C5F299C4-65BA-EAA1-9D2C-08ECE256640B}"/>
                  </a:ext>
                </a:extLst>
              </p14:cNvPr>
              <p14:cNvContentPartPr/>
              <p14:nvPr/>
            </p14:nvContentPartPr>
            <p14:xfrm>
              <a:off x="8500011" y="1436591"/>
              <a:ext cx="360" cy="360"/>
            </p14:xfrm>
          </p:contentPart>
        </mc:Choice>
        <mc:Fallback xmlns=""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C5F299C4-65BA-EAA1-9D2C-08ECE256640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82011" y="1328591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2" name="Espaço Reservado para Texto 3">
            <a:extLst>
              <a:ext uri="{FF2B5EF4-FFF2-40B4-BE49-F238E27FC236}">
                <a16:creationId xmlns:a16="http://schemas.microsoft.com/office/drawing/2014/main" id="{920BB561-5D35-AD5D-8BF2-9A31CE07BB26}"/>
              </a:ext>
            </a:extLst>
          </p:cNvPr>
          <p:cNvSpPr txBox="1">
            <a:spLocks/>
          </p:cNvSpPr>
          <p:nvPr/>
        </p:nvSpPr>
        <p:spPr>
          <a:xfrm>
            <a:off x="1494344" y="3849327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00628F"/>
                </a:solidFill>
                <a:latin typeface="Aptos ExtraBold" panose="020B0004020202020204" pitchFamily="34" charset="0"/>
                <a:cs typeface="Poppins" panose="00000500000000000000" pitchFamily="2" charset="0"/>
              </a:rPr>
              <a:t>NOME DO AUTOR</a:t>
            </a:r>
          </a:p>
        </p:txBody>
      </p:sp>
      <p:sp>
        <p:nvSpPr>
          <p:cNvPr id="23" name="Espaço Reservado para Texto 4">
            <a:extLst>
              <a:ext uri="{FF2B5EF4-FFF2-40B4-BE49-F238E27FC236}">
                <a16:creationId xmlns:a16="http://schemas.microsoft.com/office/drawing/2014/main" id="{72718F80-0358-4EF1-1204-B78048ECB53E}"/>
              </a:ext>
            </a:extLst>
          </p:cNvPr>
          <p:cNvSpPr txBox="1">
            <a:spLocks/>
          </p:cNvSpPr>
          <p:nvPr/>
        </p:nvSpPr>
        <p:spPr>
          <a:xfrm>
            <a:off x="1493281" y="4564396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247C2C"/>
                </a:solidFill>
                <a:latin typeface="Aptos ExtraBold" panose="020B0004020202020204" pitchFamily="34" charset="0"/>
                <a:cs typeface="Arial" panose="020B0604020202020204" pitchFamily="34" charset="0"/>
              </a:rPr>
              <a:t>E-MAIL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975FE42B-DF30-AC69-C4DC-9218E1A7A919}"/>
              </a:ext>
            </a:extLst>
          </p:cNvPr>
          <p:cNvSpPr txBox="1">
            <a:spLocks/>
          </p:cNvSpPr>
          <p:nvPr/>
        </p:nvSpPr>
        <p:spPr>
          <a:xfrm>
            <a:off x="1494344" y="5257651"/>
            <a:ext cx="3314700" cy="3302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800" dirty="0">
                <a:solidFill>
                  <a:srgbClr val="00628F"/>
                </a:solidFill>
                <a:latin typeface="Aptos ExtraBold" panose="020B0004020202020204" pitchFamily="34" charset="0"/>
                <a:cs typeface="Times New Roman" panose="02020603050405020304" pitchFamily="18" charset="0"/>
              </a:rPr>
              <a:t>REDES SOCIAIS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1AAEC4C-FF96-2D61-B0A8-A81B0072D36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28677" y="149291"/>
            <a:ext cx="4103777" cy="157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3582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8A2F88-55C5-4ED1-9541-807C65424763}">
  <ds:schemaRefs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71af3243-3dd4-4a8d-8c0d-dd76da1f02a5"/>
    <ds:schemaRef ds:uri="http://schemas.microsoft.com/office/2006/metadata/properties"/>
    <ds:schemaRef ds:uri="16c05727-aa75-4e4a-9b5f-8a80a1165891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275</Words>
  <Application>Microsoft Office PowerPoint</Application>
  <PresentationFormat>Widescreen</PresentationFormat>
  <Paragraphs>33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Aptos ExtraBold</vt:lpstr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/>
  <cp:lastModifiedBy/>
  <cp:revision>16</cp:revision>
  <dcterms:created xsi:type="dcterms:W3CDTF">2019-11-27T16:18:32Z</dcterms:created>
  <dcterms:modified xsi:type="dcterms:W3CDTF">2026-07-03T16:15:16Z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