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8D1463-8076-D265-8526-A0683A880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30D3212-E087-EBB2-1212-B42B07CFD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6DB9AB-8AB3-E601-781A-05DD1F5C0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CF299E-E46D-F3A9-F7DB-BB347D3AC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4F45BC-7132-0DB6-2D1B-081A9765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993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01B5BE-C5F8-960D-8264-72CD5C631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B043FB4-7DC8-0A49-046E-65AF9AC95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C9FB28-97D5-351F-23DE-D4EA364E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1D1BAC-431C-58F8-85A8-28180FD7B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7D34CC-C4C1-9F6B-D35C-00EE5E88D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590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EF1540-281B-1805-94B4-B85A37B794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D41C0A1-FF14-BFC3-C2EF-02F106E99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35D121-BD33-54E2-5DCF-A515EC427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2CE21A-6DD9-C577-66F2-80ABA8E2E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ABB72E-8E75-F879-5AC7-723240024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798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D136A0-4435-2A4C-68C8-666A0733A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717F93-F410-2253-D637-6D8CC2F3E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05EE9F-4B38-3FCF-7EAC-66651EFAE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D5872F-01AD-474A-643A-7C5526B8D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DF6CB3-15B8-B28C-D1E4-5332D7709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93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5D6F8F-9F76-DF0A-4B32-0F58F1BEF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E1F901-113E-F9A9-F525-657A62496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FC9983-69AC-6778-65FC-F88AF023B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D0715D-117A-8B5E-212A-51FCAA65C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B9BFD47-DE96-121F-CC54-972D2C2B4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0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313412-BE1C-4564-0276-83CEF35C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4EC82A-4653-ED23-70CC-6745A2DD77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FDD2C3-8DD2-85AF-F7F7-B04E91776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8EDD1F2-BED0-B5B5-CC2B-7EA53B8AB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43A7D5-832B-901A-A1FE-00AC76007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DCBE205-FE7D-3837-920F-3E38DD244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92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02337-E793-411B-5214-6A15D2994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094265-A8F6-B5A7-51FD-FBF510325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C4FCE0F-412A-4576-C8B8-15632C934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9B68735-9EE7-23F6-A8E5-FD5277E01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16CC21E-5D1E-357B-34EF-47BEFB9750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7FAFFEC-6361-FFEB-89B0-B02F739A4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4FBC26B-CC20-0155-CCA0-07792104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083E9D3-6573-FD22-6576-5A8193765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196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F1ED56-7D5B-0A59-2286-CD9A33ECA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526EB1C-AA5C-2AAF-B237-BB531AC1D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96AD2BB-2A39-76DE-9DE2-E8F9677DE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76A1F69-42A3-38C4-04BF-A1D8D1D37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5366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91BEEC7-30AD-77E2-F6C8-E8BB34C6D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84115E4-60A7-278C-1BCC-B5A0525B7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A1B484B-25A0-1D0B-577C-C7FD2EC1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13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897890-0DC3-420E-FA09-51EB6AE6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DB00D4-FE05-EE75-5F41-2DD1CF108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62631E6-33D7-41C4-D6FB-B2302104E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6AAEFE-FF0E-5F08-07E1-05150219F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DEEC6F-B6F0-E91A-5C80-6819EF8E3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6DD3637-8A65-781E-6142-DB30187C1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078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93730F-A560-25CD-7357-2233D222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5CF827B-A044-C183-F6FF-33A130592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A09AD16-26C8-0C06-FD33-127F525CD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9CEE20-55D3-C00C-F0FA-E8774AFC2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5163410-AB60-66E4-86EA-A2E4AD782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5659EC-E19F-88A3-0867-1F8E2A63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0267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33E9ACF-0270-57E2-2BA4-668FA043A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81D7AB-417B-3E1B-89C0-531ECE95F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00436B-AA19-018D-3635-B0D8D81ABB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7FDA3F-AE1D-40D6-AC3A-F98F1436DD9B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460DFB-CBF5-E4AC-2AFF-ADB911CBD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6F72CE-ECF3-4E81-5495-383BBDF71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EA046C-6D2C-4115-A26E-C1AC66147C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92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6D02E0-62CC-ECD9-E821-290831F36D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762AEC-5D10-70FD-D9A6-F931C518AC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D7F23DB-7812-D302-97F5-DC4AB979F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987F104-A792-4FB0-0F33-FB6EB5BA4E47}"/>
              </a:ext>
            </a:extLst>
          </p:cNvPr>
          <p:cNvSpPr txBox="1"/>
          <p:nvPr/>
        </p:nvSpPr>
        <p:spPr>
          <a:xfrm>
            <a:off x="4725712" y="2211693"/>
            <a:ext cx="949478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DO TRABALHO: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77A4B9D-35B9-79E7-7F1F-2A6D0B76B040}"/>
              </a:ext>
            </a:extLst>
          </p:cNvPr>
          <p:cNvSpPr txBox="1"/>
          <p:nvPr/>
        </p:nvSpPr>
        <p:spPr>
          <a:xfrm>
            <a:off x="4725712" y="4677301"/>
            <a:ext cx="716542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AUTORES:</a:t>
            </a:r>
          </a:p>
        </p:txBody>
      </p:sp>
    </p:spTree>
    <p:extLst>
      <p:ext uri="{BB962C8B-B14F-4D97-AF65-F5344CB8AC3E}">
        <p14:creationId xmlns:p14="http://schemas.microsoft.com/office/powerpoint/2010/main" val="2959871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CF527-375B-D38C-8C2F-FEFC7C3F4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03EF91-7B8D-0806-DBB8-A42F2E0549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409CA2-59B4-089F-3B72-5CF2DF34E4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55827E9-282B-C5CE-EA96-06233C3CA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88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0D12A-1F6B-B077-BF52-560FBDD40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BFDC98-DF28-DEE5-FC58-0B2F0CF583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0316A6-1A75-3880-3E32-CD1CD7E60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624AA2-5BC7-2936-B498-3B76CBE45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95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AA960-5B11-3B8F-09ED-E8A720513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12EC72-4C8B-693B-F462-DBC3ECC233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407C671-60AF-AF1F-9D54-20BF62748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9500D83-D4A2-578D-36FB-776B888D5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0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E53BB-A554-26EA-9BD4-C3F0E86F4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43398-23F7-7E3B-89BC-2C252FD2AB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0CE07B-EE3C-A699-16FB-F9E3A36A38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D465A81-5250-0891-EEBC-CDD06BB04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131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</Words>
  <Application>Microsoft Office PowerPoint</Application>
  <PresentationFormat>Widescreen</PresentationFormat>
  <Paragraphs>2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Pereira Silva</dc:creator>
  <cp:lastModifiedBy>Felipe Pereira Silva</cp:lastModifiedBy>
  <cp:revision>1</cp:revision>
  <dcterms:created xsi:type="dcterms:W3CDTF">2026-08-21T18:27:10Z</dcterms:created>
  <dcterms:modified xsi:type="dcterms:W3CDTF">2026-08-21T18:33:30Z</dcterms:modified>
</cp:coreProperties>
</file>