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2A57"/>
    <a:srgbClr val="ACCD49"/>
    <a:srgbClr val="1A7547"/>
    <a:srgbClr val="7CB902"/>
    <a:srgbClr val="06987B"/>
    <a:srgbClr val="2D2379"/>
    <a:srgbClr val="A33290"/>
    <a:srgbClr val="9D2588"/>
    <a:srgbClr val="DEB7D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0F020E-F43C-4AB2-A5E2-31B3CFF7A38F}" v="1" dt="2023-05-22T14:13:57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Arrais França" userId="9ca397880b12d485" providerId="LiveId" clId="{6D3C1052-7E7E-47F7-9B1A-00A9EA6D5D7D}"/>
    <pc:docChg chg="undo custSel modSld">
      <pc:chgData name="Amanda Arrais França" userId="9ca397880b12d485" providerId="LiveId" clId="{6D3C1052-7E7E-47F7-9B1A-00A9EA6D5D7D}" dt="2022-08-11T15:31:35.950" v="75" actId="207"/>
      <pc:docMkLst>
        <pc:docMk/>
      </pc:docMkLst>
      <pc:sldChg chg="addSp delSp modSp mod">
        <pc:chgData name="Amanda Arrais França" userId="9ca397880b12d485" providerId="LiveId" clId="{6D3C1052-7E7E-47F7-9B1A-00A9EA6D5D7D}" dt="2022-08-11T15:31:35.950" v="75" actId="207"/>
        <pc:sldMkLst>
          <pc:docMk/>
          <pc:sldMk cId="0" sldId="257"/>
        </pc:sldMkLst>
        <pc:spChg chg="mod">
          <ac:chgData name="Amanda Arrais França" userId="9ca397880b12d485" providerId="LiveId" clId="{6D3C1052-7E7E-47F7-9B1A-00A9EA6D5D7D}" dt="2022-08-11T15:31:24.058" v="72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6D3C1052-7E7E-47F7-9B1A-00A9EA6D5D7D}" dt="2022-08-11T15:31:30.023" v="74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6D3C1052-7E7E-47F7-9B1A-00A9EA6D5D7D}" dt="2022-08-11T15:31:27.412" v="73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Amanda Arrais França" userId="9ca397880b12d485" providerId="LiveId" clId="{6D3C1052-7E7E-47F7-9B1A-00A9EA6D5D7D}" dt="2022-08-11T15:31:35.950" v="75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6D3C1052-7E7E-47F7-9B1A-00A9EA6D5D7D}" dt="2022-08-11T15:31:21.410" v="71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6D3C1052-7E7E-47F7-9B1A-00A9EA6D5D7D}" dt="2022-08-11T15:31:16.556" v="70" actId="207"/>
          <ac:spMkLst>
            <pc:docMk/>
            <pc:sldMk cId="0" sldId="257"/>
            <ac:spMk id="75" creationId="{765510DE-E720-4A84-9BBD-4B15F2A9B422}"/>
          </ac:spMkLst>
        </pc:spChg>
        <pc:picChg chg="add del mod">
          <ac:chgData name="Amanda Arrais França" userId="9ca397880b12d485" providerId="LiveId" clId="{6D3C1052-7E7E-47F7-9B1A-00A9EA6D5D7D}" dt="2022-08-11T15:25:13.775" v="2" actId="478"/>
          <ac:picMkLst>
            <pc:docMk/>
            <pc:sldMk cId="0" sldId="257"/>
            <ac:picMk id="3" creationId="{57273528-9B8F-AF69-5E52-5762B280A4BE}"/>
          </ac:picMkLst>
        </pc:picChg>
        <pc:picChg chg="add del mod">
          <ac:chgData name="Amanda Arrais França" userId="9ca397880b12d485" providerId="LiveId" clId="{6D3C1052-7E7E-47F7-9B1A-00A9EA6D5D7D}" dt="2022-08-11T15:30:58.438" v="63" actId="478"/>
          <ac:picMkLst>
            <pc:docMk/>
            <pc:sldMk cId="0" sldId="257"/>
            <ac:picMk id="4" creationId="{367A62CF-D976-4546-9564-A4E29C0829D5}"/>
          </ac:picMkLst>
        </pc:picChg>
        <pc:picChg chg="add del mod">
          <ac:chgData name="Amanda Arrais França" userId="9ca397880b12d485" providerId="LiveId" clId="{6D3C1052-7E7E-47F7-9B1A-00A9EA6D5D7D}" dt="2022-08-11T15:25:31.896" v="6" actId="478"/>
          <ac:picMkLst>
            <pc:docMk/>
            <pc:sldMk cId="0" sldId="257"/>
            <ac:picMk id="7" creationId="{04E5D025-CAE7-A0D2-6CDF-91E3CE68A674}"/>
          </ac:picMkLst>
        </pc:picChg>
        <pc:picChg chg="add del mod">
          <ac:chgData name="Amanda Arrais França" userId="9ca397880b12d485" providerId="LiveId" clId="{6D3C1052-7E7E-47F7-9B1A-00A9EA6D5D7D}" dt="2022-08-11T15:25:46.107" v="11" actId="478"/>
          <ac:picMkLst>
            <pc:docMk/>
            <pc:sldMk cId="0" sldId="257"/>
            <ac:picMk id="10" creationId="{ECE7968C-FDBF-924D-FB1D-3BFA9DD875E5}"/>
          </ac:picMkLst>
        </pc:picChg>
        <pc:picChg chg="add del mod">
          <ac:chgData name="Amanda Arrais França" userId="9ca397880b12d485" providerId="LiveId" clId="{6D3C1052-7E7E-47F7-9B1A-00A9EA6D5D7D}" dt="2022-08-11T15:30:30.757" v="59" actId="931"/>
          <ac:picMkLst>
            <pc:docMk/>
            <pc:sldMk cId="0" sldId="257"/>
            <ac:picMk id="12" creationId="{E2A1615B-6CD8-7C7E-D896-399D27AFCCDC}"/>
          </ac:picMkLst>
        </pc:picChg>
        <pc:picChg chg="add mod">
          <ac:chgData name="Amanda Arrais França" userId="9ca397880b12d485" providerId="LiveId" clId="{6D3C1052-7E7E-47F7-9B1A-00A9EA6D5D7D}" dt="2022-08-11T15:31:04.645" v="68" actId="1076"/>
          <ac:picMkLst>
            <pc:docMk/>
            <pc:sldMk cId="0" sldId="257"/>
            <ac:picMk id="14" creationId="{FB650A78-F2C7-75AA-38E6-ED6ABACFFE41}"/>
          </ac:picMkLst>
        </pc:picChg>
      </pc:sldChg>
    </pc:docChg>
  </pc:docChgLst>
  <pc:docChgLst>
    <pc:chgData name="Heleno Henrique Alves Cordeiro" userId="722beefd5c178548" providerId="LiveId" clId="{2C0F020E-F43C-4AB2-A5E2-31B3CFF7A38F}"/>
    <pc:docChg chg="undo custSel modSld">
      <pc:chgData name="Heleno Henrique Alves Cordeiro" userId="722beefd5c178548" providerId="LiveId" clId="{2C0F020E-F43C-4AB2-A5E2-31B3CFF7A38F}" dt="2023-05-22T14:15:53.483" v="24" actId="208"/>
      <pc:docMkLst>
        <pc:docMk/>
      </pc:docMkLst>
      <pc:sldChg chg="modSp mod">
        <pc:chgData name="Heleno Henrique Alves Cordeiro" userId="722beefd5c178548" providerId="LiveId" clId="{2C0F020E-F43C-4AB2-A5E2-31B3CFF7A38F}" dt="2023-05-22T14:15:53.483" v="24" actId="208"/>
        <pc:sldMkLst>
          <pc:docMk/>
          <pc:sldMk cId="0" sldId="257"/>
        </pc:sldMkLst>
        <pc:spChg chg="mod">
          <ac:chgData name="Heleno Henrique Alves Cordeiro" userId="722beefd5c178548" providerId="LiveId" clId="{2C0F020E-F43C-4AB2-A5E2-31B3CFF7A38F}" dt="2023-05-22T14:15:39.304" v="19" actId="208"/>
          <ac:spMkLst>
            <pc:docMk/>
            <pc:sldMk cId="0" sldId="257"/>
            <ac:spMk id="8" creationId="{0578D33D-0C58-45A5-B666-F39914B50EE5}"/>
          </ac:spMkLst>
        </pc:spChg>
        <pc:spChg chg="mod">
          <ac:chgData name="Heleno Henrique Alves Cordeiro" userId="722beefd5c178548" providerId="LiveId" clId="{2C0F020E-F43C-4AB2-A5E2-31B3CFF7A38F}" dt="2023-05-22T14:15:50.408" v="23" actId="208"/>
          <ac:spMkLst>
            <pc:docMk/>
            <pc:sldMk cId="0" sldId="257"/>
            <ac:spMk id="15" creationId="{703E33D5-6E05-46FC-BA77-E0E4AC0B6CE6}"/>
          </ac:spMkLst>
        </pc:spChg>
        <pc:spChg chg="mod">
          <ac:chgData name="Heleno Henrique Alves Cordeiro" userId="722beefd5c178548" providerId="LiveId" clId="{2C0F020E-F43C-4AB2-A5E2-31B3CFF7A38F}" dt="2023-05-22T14:15:47.675" v="22" actId="208"/>
          <ac:spMkLst>
            <pc:docMk/>
            <pc:sldMk cId="0" sldId="257"/>
            <ac:spMk id="23" creationId="{B4D170EF-6503-426D-8A82-378BB577FDC4}"/>
          </ac:spMkLst>
        </pc:spChg>
        <pc:spChg chg="mod">
          <ac:chgData name="Heleno Henrique Alves Cordeiro" userId="722beefd5c178548" providerId="LiveId" clId="{2C0F020E-F43C-4AB2-A5E2-31B3CFF7A38F}" dt="2023-05-22T14:15:53.483" v="24" actId="208"/>
          <ac:spMkLst>
            <pc:docMk/>
            <pc:sldMk cId="0" sldId="257"/>
            <ac:spMk id="34" creationId="{6CD9078D-4FDF-443F-8779-FE0D6D16E015}"/>
          </ac:spMkLst>
        </pc:spChg>
        <pc:spChg chg="mod">
          <ac:chgData name="Heleno Henrique Alves Cordeiro" userId="722beefd5c178548" providerId="LiveId" clId="{2C0F020E-F43C-4AB2-A5E2-31B3CFF7A38F}" dt="2023-05-22T14:15:45.208" v="21" actId="208"/>
          <ac:spMkLst>
            <pc:docMk/>
            <pc:sldMk cId="0" sldId="257"/>
            <ac:spMk id="49" creationId="{E716B626-5231-4940-AD8C-E6AE8E96D779}"/>
          </ac:spMkLst>
        </pc:spChg>
        <pc:spChg chg="mod">
          <ac:chgData name="Heleno Henrique Alves Cordeiro" userId="722beefd5c178548" providerId="LiveId" clId="{2C0F020E-F43C-4AB2-A5E2-31B3CFF7A38F}" dt="2023-05-22T14:15:43.458" v="20" actId="208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Heleno Henrique Alves Cordeiro" userId="722beefd5c178548" providerId="LiveId" clId="{2C0F020E-F43C-4AB2-A5E2-31B3CFF7A38F}" dt="2023-05-22T14:13:57.576" v="0" actId="14826"/>
          <ac:picMkLst>
            <pc:docMk/>
            <pc:sldMk cId="0" sldId="257"/>
            <ac:picMk id="14" creationId="{FB650A78-F2C7-75AA-38E6-ED6ABACFFE41}"/>
          </ac:picMkLst>
        </pc:picChg>
      </pc:sldChg>
    </pc:docChg>
  </pc:docChgLst>
  <pc:docChgLst>
    <pc:chgData name="Amanda Arrais França" userId="9ca397880b12d485" providerId="LiveId" clId="{B8DFC13B-126A-4E33-863A-F5526C4B0571}"/>
    <pc:docChg chg="undo custSel modSld">
      <pc:chgData name="Amanda Arrais França" userId="9ca397880b12d485" providerId="LiveId" clId="{B8DFC13B-126A-4E33-863A-F5526C4B0571}" dt="2022-07-14T13:19:06.540" v="44" actId="207"/>
      <pc:docMkLst>
        <pc:docMk/>
      </pc:docMkLst>
      <pc:sldChg chg="addSp delSp modSp mod">
        <pc:chgData name="Amanda Arrais França" userId="9ca397880b12d485" providerId="LiveId" clId="{B8DFC13B-126A-4E33-863A-F5526C4B0571}" dt="2022-07-14T13:19:06.540" v="44" actId="207"/>
        <pc:sldMkLst>
          <pc:docMk/>
          <pc:sldMk cId="0" sldId="257"/>
        </pc:sldMkLst>
        <pc:spChg chg="mod">
          <ac:chgData name="Amanda Arrais França" userId="9ca397880b12d485" providerId="LiveId" clId="{B8DFC13B-126A-4E33-863A-F5526C4B0571}" dt="2022-07-14T13:18:50.128" v="39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B8DFC13B-126A-4E33-863A-F5526C4B0571}" dt="2022-07-14T13:19:03.474" v="43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B8DFC13B-126A-4E33-863A-F5526C4B0571}" dt="2022-07-14T13:18:59.610" v="42" actId="207"/>
          <ac:spMkLst>
            <pc:docMk/>
            <pc:sldMk cId="0" sldId="257"/>
            <ac:spMk id="23" creationId="{B4D170EF-6503-426D-8A82-378BB577FDC4}"/>
          </ac:spMkLst>
        </pc:spChg>
        <pc:spChg chg="add del">
          <ac:chgData name="Amanda Arrais França" userId="9ca397880b12d485" providerId="LiveId" clId="{B8DFC13B-126A-4E33-863A-F5526C4B0571}" dt="2022-07-14T13:15:12.935" v="1" actId="22"/>
          <ac:spMkLst>
            <pc:docMk/>
            <pc:sldMk cId="0" sldId="257"/>
            <ac:spMk id="24" creationId="{2BB67092-C2E9-69E5-45DD-DC2AA66E95F6}"/>
          </ac:spMkLst>
        </pc:spChg>
        <pc:spChg chg="mod">
          <ac:chgData name="Amanda Arrais França" userId="9ca397880b12d485" providerId="LiveId" clId="{B8DFC13B-126A-4E33-863A-F5526C4B0571}" dt="2022-07-14T13:19:06.540" v="44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B8DFC13B-126A-4E33-863A-F5526C4B0571}" dt="2022-07-14T13:18:56.506" v="41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B8DFC13B-126A-4E33-863A-F5526C4B0571}" dt="2022-07-14T13:18:53.705" v="40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Amanda Arrais França" userId="9ca397880b12d485" providerId="LiveId" clId="{B8DFC13B-126A-4E33-863A-F5526C4B0571}" dt="2022-07-14T13:15:24.224" v="2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Iarla Cruz" userId="51624e794fc529a3" providerId="LiveId" clId="{A4852384-264B-4869-9A6F-28192683876C}"/>
    <pc:docChg chg="modSld">
      <pc:chgData name="Iarla Cruz" userId="51624e794fc529a3" providerId="LiveId" clId="{A4852384-264B-4869-9A6F-28192683876C}" dt="2022-10-25T12:21:40.353" v="33" actId="403"/>
      <pc:docMkLst>
        <pc:docMk/>
      </pc:docMkLst>
      <pc:sldChg chg="modSp mod">
        <pc:chgData name="Iarla Cruz" userId="51624e794fc529a3" providerId="LiveId" clId="{A4852384-264B-4869-9A6F-28192683876C}" dt="2022-10-25T12:21:40.353" v="33" actId="403"/>
        <pc:sldMkLst>
          <pc:docMk/>
          <pc:sldMk cId="0" sldId="257"/>
        </pc:sldMkLst>
        <pc:spChg chg="mod">
          <ac:chgData name="Iarla Cruz" userId="51624e794fc529a3" providerId="LiveId" clId="{A4852384-264B-4869-9A6F-28192683876C}" dt="2022-10-25T12:21:40.353" v="33" actId="403"/>
          <ac:spMkLst>
            <pc:docMk/>
            <pc:sldMk cId="0" sldId="257"/>
            <ac:spMk id="6" creationId="{9E0726DA-5789-4A5E-BF91-0168C8C66998}"/>
          </ac:spMkLst>
        </pc:spChg>
        <pc:spChg chg="mod">
          <ac:chgData name="Iarla Cruz" userId="51624e794fc529a3" providerId="LiveId" clId="{A4852384-264B-4869-9A6F-28192683876C}" dt="2022-10-25T12:19:19.010" v="20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Iarla Cruz" userId="51624e794fc529a3" providerId="LiveId" clId="{A4852384-264B-4869-9A6F-28192683876C}" dt="2022-10-25T12:19:23.484" v="22" actId="208"/>
          <ac:spMkLst>
            <pc:docMk/>
            <pc:sldMk cId="0" sldId="257"/>
            <ac:spMk id="15" creationId="{703E33D5-6E05-46FC-BA77-E0E4AC0B6CE6}"/>
          </ac:spMkLst>
        </pc:spChg>
        <pc:spChg chg="mod">
          <ac:chgData name="Iarla Cruz" userId="51624e794fc529a3" providerId="LiveId" clId="{A4852384-264B-4869-9A6F-28192683876C}" dt="2022-10-25T12:21:00.237" v="32" actId="403"/>
          <ac:spMkLst>
            <pc:docMk/>
            <pc:sldMk cId="0" sldId="257"/>
            <ac:spMk id="20" creationId="{DC533B1E-6C3A-4603-B048-9C684ADE454C}"/>
          </ac:spMkLst>
        </pc:spChg>
        <pc:spChg chg="mod">
          <ac:chgData name="Iarla Cruz" userId="51624e794fc529a3" providerId="LiveId" clId="{A4852384-264B-4869-9A6F-28192683876C}" dt="2022-10-25T12:19:27.148" v="24" actId="208"/>
          <ac:spMkLst>
            <pc:docMk/>
            <pc:sldMk cId="0" sldId="257"/>
            <ac:spMk id="23" creationId="{B4D170EF-6503-426D-8A82-378BB577FDC4}"/>
          </ac:spMkLst>
        </pc:spChg>
        <pc:spChg chg="mod">
          <ac:chgData name="Iarla Cruz" userId="51624e794fc529a3" providerId="LiveId" clId="{A4852384-264B-4869-9A6F-28192683876C}" dt="2022-10-25T12:19:30.788" v="26" actId="208"/>
          <ac:spMkLst>
            <pc:docMk/>
            <pc:sldMk cId="0" sldId="257"/>
            <ac:spMk id="34" creationId="{6CD9078D-4FDF-443F-8779-FE0D6D16E015}"/>
          </ac:spMkLst>
        </pc:spChg>
        <pc:spChg chg="mod">
          <ac:chgData name="Iarla Cruz" userId="51624e794fc529a3" providerId="LiveId" clId="{A4852384-264B-4869-9A6F-28192683876C}" dt="2022-10-25T12:18:53.908" v="18" actId="208"/>
          <ac:spMkLst>
            <pc:docMk/>
            <pc:sldMk cId="0" sldId="257"/>
            <ac:spMk id="49" creationId="{E716B626-5231-4940-AD8C-E6AE8E96D779}"/>
          </ac:spMkLst>
        </pc:spChg>
        <pc:spChg chg="mod">
          <ac:chgData name="Iarla Cruz" userId="51624e794fc529a3" providerId="LiveId" clId="{A4852384-264B-4869-9A6F-28192683876C}" dt="2022-10-25T12:18:50.604" v="16" actId="208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Iarla Cruz" userId="51624e794fc529a3" providerId="LiveId" clId="{A4852384-264B-4869-9A6F-28192683876C}" dt="2022-10-25T12:17:21.161" v="12" actId="14826"/>
          <ac:picMkLst>
            <pc:docMk/>
            <pc:sldMk cId="0" sldId="257"/>
            <ac:picMk id="14" creationId="{FB650A78-F2C7-75AA-38E6-ED6ABACFFE41}"/>
          </ac:picMkLst>
        </pc:picChg>
      </pc:sldChg>
    </pc:docChg>
  </pc:docChgLst>
  <pc:docChgLst>
    <pc:chgData name="Amanda Arrais França" userId="9ca397880b12d485" providerId="LiveId" clId="{2DBC6EFD-C82F-4D65-9D3A-7BC8B8578EF1}"/>
    <pc:docChg chg="modSld">
      <pc:chgData name="Amanda Arrais França" userId="9ca397880b12d485" providerId="LiveId" clId="{2DBC6EFD-C82F-4D65-9D3A-7BC8B8578EF1}" dt="2022-09-20T18:15:24.035" v="16" actId="20577"/>
      <pc:docMkLst>
        <pc:docMk/>
      </pc:docMkLst>
      <pc:sldChg chg="modSp mod">
        <pc:chgData name="Amanda Arrais França" userId="9ca397880b12d485" providerId="LiveId" clId="{2DBC6EFD-C82F-4D65-9D3A-7BC8B8578EF1}" dt="2022-09-20T18:15:24.035" v="16" actId="20577"/>
        <pc:sldMkLst>
          <pc:docMk/>
          <pc:sldMk cId="0" sldId="257"/>
        </pc:sldMkLst>
        <pc:spChg chg="mod">
          <ac:chgData name="Amanda Arrais França" userId="9ca397880b12d485" providerId="LiveId" clId="{2DBC6EFD-C82F-4D65-9D3A-7BC8B8578EF1}" dt="2022-09-20T18:15:24.035" v="16" actId="20577"/>
          <ac:spMkLst>
            <pc:docMk/>
            <pc:sldMk cId="0" sldId="257"/>
            <ac:spMk id="6" creationId="{9E0726DA-5789-4A5E-BF91-0168C8C66998}"/>
          </ac:spMkLst>
        </pc:spChg>
        <pc:spChg chg="mod">
          <ac:chgData name="Amanda Arrais França" userId="9ca397880b12d485" providerId="LiveId" clId="{2DBC6EFD-C82F-4D65-9D3A-7BC8B8578EF1}" dt="2022-09-07T13:46:19.498" v="4" actId="208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2DBC6EFD-C82F-4D65-9D3A-7BC8B8578EF1}" dt="2022-09-07T13:46:33.198" v="1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2DBC6EFD-C82F-4D65-9D3A-7BC8B8578EF1}" dt="2022-09-07T13:46:29.698" v="10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Amanda Arrais França" userId="9ca397880b12d485" providerId="LiveId" clId="{2DBC6EFD-C82F-4D65-9D3A-7BC8B8578EF1}" dt="2022-09-07T13:46:36.454" v="14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2DBC6EFD-C82F-4D65-9D3A-7BC8B8578EF1}" dt="2022-09-07T13:46:26.301" v="8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2DBC6EFD-C82F-4D65-9D3A-7BC8B8578EF1}" dt="2022-09-07T13:46:23.624" v="6" actId="208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Amanda Arrais França" userId="9ca397880b12d485" providerId="LiveId" clId="{2DBC6EFD-C82F-4D65-9D3A-7BC8B8578EF1}" dt="2022-09-07T13:45:51.684" v="2" actId="1076"/>
          <ac:picMkLst>
            <pc:docMk/>
            <pc:sldMk cId="0" sldId="257"/>
            <ac:picMk id="14" creationId="{FB650A78-F2C7-75AA-38E6-ED6ABACFFE41}"/>
          </ac:picMkLst>
        </pc:picChg>
      </pc:sldChg>
    </pc:docChg>
  </pc:docChgLst>
  <pc:docChgLst>
    <pc:chgData name="Amanda Arrais França" userId="9ca397880b12d485" providerId="LiveId" clId="{446C2B50-5440-4CCB-94A0-9077C5B29889}"/>
    <pc:docChg chg="modSld">
      <pc:chgData name="Amanda Arrais França" userId="9ca397880b12d485" providerId="LiveId" clId="{446C2B50-5440-4CCB-94A0-9077C5B29889}" dt="2022-05-27T15:48:30.978" v="14" actId="207"/>
      <pc:docMkLst>
        <pc:docMk/>
      </pc:docMkLst>
      <pc:sldChg chg="modSp mod">
        <pc:chgData name="Amanda Arrais França" userId="9ca397880b12d485" providerId="LiveId" clId="{446C2B50-5440-4CCB-94A0-9077C5B29889}" dt="2022-05-27T15:48:30.978" v="14" actId="207"/>
        <pc:sldMkLst>
          <pc:docMk/>
          <pc:sldMk cId="0" sldId="257"/>
        </pc:sldMkLst>
        <pc:spChg chg="mod">
          <ac:chgData name="Amanda Arrais França" userId="9ca397880b12d485" providerId="LiveId" clId="{446C2B50-5440-4CCB-94A0-9077C5B29889}" dt="2022-05-27T15:48:20.867" v="10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446C2B50-5440-4CCB-94A0-9077C5B29889}" dt="2022-05-27T15:48:16.869" v="9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446C2B50-5440-4CCB-94A0-9077C5B29889}" dt="2022-05-27T15:48:27.802" v="13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Amanda Arrais França" userId="9ca397880b12d485" providerId="LiveId" clId="{446C2B50-5440-4CCB-94A0-9077C5B29889}" dt="2022-05-27T15:48:30.978" v="14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446C2B50-5440-4CCB-94A0-9077C5B29889}" dt="2022-05-27T15:48:25.683" v="12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446C2B50-5440-4CCB-94A0-9077C5B29889}" dt="2022-05-27T15:48:23.827" v="11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Amanda Arrais França" userId="9ca397880b12d485" providerId="LiveId" clId="{446C2B50-5440-4CCB-94A0-9077C5B29889}" dt="2022-05-27T15:47:44.160" v="3" actId="107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Amanda Arrais França" userId="9ca397880b12d485" providerId="LiveId" clId="{7F325C88-5ED0-4FCA-AFCF-D92B2D461C19}"/>
    <pc:docChg chg="modSld">
      <pc:chgData name="Amanda Arrais França" userId="9ca397880b12d485" providerId="LiveId" clId="{7F325C88-5ED0-4FCA-AFCF-D92B2D461C19}" dt="2022-03-14T18:50:48.267" v="6" actId="207"/>
      <pc:docMkLst>
        <pc:docMk/>
      </pc:docMkLst>
      <pc:sldChg chg="modSp mod">
        <pc:chgData name="Amanda Arrais França" userId="9ca397880b12d485" providerId="LiveId" clId="{7F325C88-5ED0-4FCA-AFCF-D92B2D461C19}" dt="2022-03-14T18:50:48.267" v="6" actId="207"/>
        <pc:sldMkLst>
          <pc:docMk/>
          <pc:sldMk cId="0" sldId="257"/>
        </pc:sldMkLst>
        <pc:spChg chg="mod">
          <ac:chgData name="Amanda Arrais França" userId="9ca397880b12d485" providerId="LiveId" clId="{7F325C88-5ED0-4FCA-AFCF-D92B2D461C19}" dt="2022-03-14T18:50:33.758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7F325C88-5ED0-4FCA-AFCF-D92B2D461C19}" dt="2022-03-14T18:50:45.197" v="5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7F325C88-5ED0-4FCA-AFCF-D92B2D461C19}" dt="2022-03-14T18:50:41.428" v="4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Amanda Arrais França" userId="9ca397880b12d485" providerId="LiveId" clId="{7F325C88-5ED0-4FCA-AFCF-D92B2D461C19}" dt="2022-03-14T18:50:48.267" v="6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7F325C88-5ED0-4FCA-AFCF-D92B2D461C19}" dt="2022-03-14T18:50:38.972" v="3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7F325C88-5ED0-4FCA-AFCF-D92B2D461C19}" dt="2022-03-14T18:50:36.788" v="2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Amanda Arrais França" userId="9ca397880b12d485" providerId="LiveId" clId="{7F325C88-5ED0-4FCA-AFCF-D92B2D461C19}" dt="2022-03-14T18:49:42.905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5751-08FC-41FD-BD92-836059D12604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69B18-06F3-4FC4-B817-2A00C5A9E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>
            <a:extLst>
              <a:ext uri="{FF2B5EF4-FFF2-40B4-BE49-F238E27FC236}">
                <a16:creationId xmlns:a16="http://schemas.microsoft.com/office/drawing/2014/main" id="{D2DF7E7B-6E8D-4F4A-B2C2-5B05ABD19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321C5-B7CE-4F15-95AA-1D902E8F0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836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990" dirty="0"/>
          </a:p>
        </p:txBody>
      </p:sp>
      <p:sp>
        <p:nvSpPr>
          <p:cNvPr id="4100" name="Espaço Reservado para Número de Slide 3">
            <a:extLst>
              <a:ext uri="{FF2B5EF4-FFF2-40B4-BE49-F238E27FC236}">
                <a16:creationId xmlns:a16="http://schemas.microsoft.com/office/drawing/2014/main" id="{197A323F-B0F7-4FB1-A810-15130DF572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1549F2-4EA9-471B-9D46-8E8605235BA9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33CAD9-C92F-42FA-9640-290CF09A5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BBCB58-4169-4685-AB22-238426F70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6C327D-D314-426D-BD77-C2FE174A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A38515-4CB3-44FA-B4FE-047543D3F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CA2AE0-ED71-4991-A7FD-58C8EF76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78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9BD16-B599-4C1C-B569-4915EC2F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28292C-1B90-418A-ADF7-C2953C6A0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4D8E51-57EF-4392-B7AC-F21B51C1D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D0BEDB-22F0-4C83-A695-B0883238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7996D1-2BE1-45F7-94E8-A055F25DB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28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91063C-EE40-4E26-926C-42C9529110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2E4B4B4-5B8B-43F3-AA23-065B95C92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3E861A-664E-4821-9673-04E85A08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DD3605-E47C-4BB0-A5BD-3563F3744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291ECF-4407-4C79-AED8-7617E416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42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AE4BE-A39E-47DD-8390-C70E3B52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AA793B-DBD0-454A-AEAF-93FBAFA00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8334C1-C584-40E6-A240-E9B98333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F31A28-6131-49FD-9822-13D1E5E1C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ABBFCA-8A90-4F67-B482-B15CA2C0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72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1849F-65B0-446C-9874-738B8ADC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B28D50-E929-4BCB-AD33-58C699669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02DB52-A73F-4892-B918-6A26DD1E7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4B17FD-632F-4290-A8EE-E19637520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921E42-C067-465E-9B9F-21B064F6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08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CBDF83-116A-4D10-9503-E3808EF3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4E0D2A-97E9-4C53-B29A-067CD9E87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E92FE0-6661-4371-8C93-2C21E0C80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371731-9AF3-4AF8-873A-8596F74A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FF1E04-7DAE-4F19-9EFA-4080C665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0951E1-2EFD-4529-8B5C-65EE24C9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63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E99BC-07B3-4461-B71B-1EB43251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5A2424-A66F-43BC-A0E3-4C82BABAF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EFAE2C-C60F-454B-9630-932F9E2D6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3D7DA8-A70E-46A3-9E02-9A526C46E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00F4B4-E8CE-4B1D-9EDC-13569C38E5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A0EE87-DFD6-4FE0-A7D8-2DFC8BB0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9D78B5C-35AB-4854-8290-B025355C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20793F-91FA-4D6A-83B7-CD253D4C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30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911F6-86B6-4ECE-95E9-1B5DC5981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BC31B7-19F9-4EC2-A5A2-09E79E7F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21C6470-BCA9-48E8-B2F0-DCDB64C38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1DBA354-B1CD-4A01-8689-83A6723D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2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D090F33-87A5-4C37-8ECB-735DF0EE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20E5CF8-A9BF-4BE0-8E0F-1E69AABB3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9A2900-95F3-4AAE-9027-7EE68F1A9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16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AB3BA-AC0D-410D-9757-DEB06ED4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794089-A3DE-4800-B2AD-0062329A9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EBB86F-DBC8-4148-AF53-B84393D0E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B26973-9670-4760-B20D-A50B3F45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F93D4D-3DD3-4A02-A820-6AC40AAEB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4644C4-2A5C-48C7-9124-6CB78791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69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C3CBA-0D9A-41D4-AFC2-23EA75C77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FA71A34-9523-46C0-9E12-E11B195F8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06D0714-34F6-442F-9846-C4EAA2020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21BBB0-6ABE-4F03-A1CF-2B826CB7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4F77C7-966D-492B-B477-1C0CF824E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DEA576-7533-4DA4-8514-C03D3348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26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A10DBF2-B269-4E80-802F-B4436B0A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D8BF8C-0F87-42B8-B27A-DCC41F37F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BDD390-C439-432E-AD7D-37E167566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532E0-53B5-42B6-A8EC-7DD804A18C15}" type="datetimeFigureOut">
              <a:rPr lang="pt-BR" smtClean="0"/>
              <a:t>27/10/2025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5E9026-6EF9-493F-A448-E9A3246D8A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F82EC4-0D3F-4E0F-9A9C-7B654C673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36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578D33D-0C58-45A5-B666-F39914B50EE5}"/>
              </a:ext>
            </a:extLst>
          </p:cNvPr>
          <p:cNvSpPr txBox="1"/>
          <p:nvPr/>
        </p:nvSpPr>
        <p:spPr>
          <a:xfrm>
            <a:off x="98820" y="1329598"/>
            <a:ext cx="3701170" cy="253159"/>
          </a:xfrm>
          <a:prstGeom prst="rect">
            <a:avLst/>
          </a:prstGeom>
          <a:solidFill>
            <a:srgbClr val="D72A57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INTRODUÇÃO </a:t>
            </a:r>
            <a:endParaRPr lang="pt-BR" sz="1524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3E33D5-6E05-46FC-BA77-E0E4AC0B6CE6}"/>
              </a:ext>
            </a:extLst>
          </p:cNvPr>
          <p:cNvSpPr txBox="1"/>
          <p:nvPr/>
        </p:nvSpPr>
        <p:spPr>
          <a:xfrm>
            <a:off x="98820" y="4272809"/>
            <a:ext cx="3680589" cy="253159"/>
          </a:xfrm>
          <a:prstGeom prst="rect">
            <a:avLst/>
          </a:prstGeom>
          <a:solidFill>
            <a:srgbClr val="D72A57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OBJETIVO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4D170EF-6503-426D-8A82-378BB577FDC4}"/>
              </a:ext>
            </a:extLst>
          </p:cNvPr>
          <p:cNvSpPr txBox="1"/>
          <p:nvPr/>
        </p:nvSpPr>
        <p:spPr>
          <a:xfrm>
            <a:off x="8002657" y="3191339"/>
            <a:ext cx="4050622" cy="243285"/>
          </a:xfrm>
          <a:prstGeom prst="rect">
            <a:avLst/>
          </a:prstGeom>
          <a:solidFill>
            <a:srgbClr val="D72A57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4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97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 </a:t>
            </a:r>
            <a:endParaRPr lang="pt-BR" sz="1397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Retângulo 11">
            <a:extLst>
              <a:ext uri="{FF2B5EF4-FFF2-40B4-BE49-F238E27FC236}">
                <a16:creationId xmlns:a16="http://schemas.microsoft.com/office/drawing/2014/main" id="{F4666D0F-7E90-4603-AA1B-984D17C6B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835" y="704414"/>
            <a:ext cx="8854330" cy="46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84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NOMES DOS AUTORES EM CAIXA ALTA, SEPARADOS POR PONTO E VÍRGULA (;)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altLang="pt-BR" sz="84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JOFEFA MARIA DA CONCEIÇÃO; LUCAS PEREIRA LOPES; CARINA ANDRADE DE ALMEITA</a:t>
            </a:r>
            <a:endParaRPr lang="pt-BR" altLang="pt-BR" sz="74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CD9078D-4FDF-443F-8779-FE0D6D16E015}"/>
              </a:ext>
            </a:extLst>
          </p:cNvPr>
          <p:cNvSpPr txBox="1"/>
          <p:nvPr/>
        </p:nvSpPr>
        <p:spPr>
          <a:xfrm>
            <a:off x="82860" y="5358128"/>
            <a:ext cx="3680589" cy="243285"/>
          </a:xfrm>
          <a:prstGeom prst="rect">
            <a:avLst/>
          </a:prstGeom>
          <a:solidFill>
            <a:srgbClr val="D72A57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4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METODOLOGIA </a:t>
            </a:r>
            <a:endParaRPr lang="pt-BR" sz="14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716B626-5231-4940-AD8C-E6AE8E96D779}"/>
              </a:ext>
            </a:extLst>
          </p:cNvPr>
          <p:cNvSpPr txBox="1"/>
          <p:nvPr/>
        </p:nvSpPr>
        <p:spPr>
          <a:xfrm>
            <a:off x="8009587" y="1326406"/>
            <a:ext cx="4066162" cy="253159"/>
          </a:xfrm>
          <a:prstGeom prst="rect">
            <a:avLst/>
          </a:prstGeom>
          <a:solidFill>
            <a:srgbClr val="D72A57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5665B351-B439-4F24-8E2D-2D9AC0C581B4}"/>
              </a:ext>
            </a:extLst>
          </p:cNvPr>
          <p:cNvCxnSpPr>
            <a:cxnSpLocks/>
          </p:cNvCxnSpPr>
          <p:nvPr/>
        </p:nvCxnSpPr>
        <p:spPr>
          <a:xfrm>
            <a:off x="7924534" y="1252484"/>
            <a:ext cx="0" cy="5605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765510DE-E720-4A84-9BBD-4B15F2A9B422}"/>
              </a:ext>
            </a:extLst>
          </p:cNvPr>
          <p:cNvSpPr txBox="1"/>
          <p:nvPr/>
        </p:nvSpPr>
        <p:spPr>
          <a:xfrm>
            <a:off x="3941955" y="1326826"/>
            <a:ext cx="3864555" cy="253159"/>
          </a:xfrm>
          <a:prstGeom prst="rect">
            <a:avLst/>
          </a:prstGeom>
          <a:solidFill>
            <a:srgbClr val="D72A57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7" name="Conector reto 126">
            <a:extLst>
              <a:ext uri="{FF2B5EF4-FFF2-40B4-BE49-F238E27FC236}">
                <a16:creationId xmlns:a16="http://schemas.microsoft.com/office/drawing/2014/main" id="{DC57B287-DDDB-478C-B8A3-15DB3663730F}"/>
              </a:ext>
            </a:extLst>
          </p:cNvPr>
          <p:cNvCxnSpPr>
            <a:cxnSpLocks/>
          </p:cNvCxnSpPr>
          <p:nvPr/>
        </p:nvCxnSpPr>
        <p:spPr>
          <a:xfrm>
            <a:off x="3902053" y="1246184"/>
            <a:ext cx="0" cy="5611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CaixaDeTexto 10">
            <a:extLst>
              <a:ext uri="{FF2B5EF4-FFF2-40B4-BE49-F238E27FC236}">
                <a16:creationId xmlns:a16="http://schemas.microsoft.com/office/drawing/2014/main" id="{32824E68-F302-4609-93BC-9F5234008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20" y="1683839"/>
            <a:ext cx="3654128" cy="17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introdução deve ser breve e justificar o problema estudado de forma clara familiarizando o leitor sobre o assunto a ser abordado.</a:t>
            </a:r>
          </a:p>
          <a:p>
            <a:pPr algn="just" eaLnBrk="1" hangingPunct="1"/>
            <a:endParaRPr lang="pt-BR" altLang="pt-BR" sz="1058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autores podem incluir imagens no banner se desejarem.</a:t>
            </a: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banner pode ser personalizado com imagem de fundo se os autores julgarem necessário. Entretanto a cor das caixas de seções não deve ser alterado.</a:t>
            </a: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13">
            <a:extLst>
              <a:ext uri="{FF2B5EF4-FFF2-40B4-BE49-F238E27FC236}">
                <a16:creationId xmlns:a16="http://schemas.microsoft.com/office/drawing/2014/main" id="{9E668CC5-A76F-4634-925E-8F9C8C249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20" y="4684505"/>
            <a:ext cx="3763332" cy="4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Descreva o objetivo principal de sua pesquisa, de forma que fique claro e conciso </a:t>
            </a:r>
          </a:p>
        </p:txBody>
      </p:sp>
      <p:sp>
        <p:nvSpPr>
          <p:cNvPr id="19" name="CaixaDeTexto 113">
            <a:extLst>
              <a:ext uri="{FF2B5EF4-FFF2-40B4-BE49-F238E27FC236}">
                <a16:creationId xmlns:a16="http://schemas.microsoft.com/office/drawing/2014/main" id="{03AC605D-83DC-4EA1-A92C-4FEE6F141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88" y="5768463"/>
            <a:ext cx="3763332" cy="4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Nesse espaço exponha como procedeu as etapas da pesquisa até chegar aos resultados, descrevendo os procedimentos utilizados. </a:t>
            </a:r>
          </a:p>
        </p:txBody>
      </p:sp>
      <p:sp>
        <p:nvSpPr>
          <p:cNvPr id="20" name="CaixaDeTexto 113">
            <a:extLst>
              <a:ext uri="{FF2B5EF4-FFF2-40B4-BE49-F238E27FC236}">
                <a16:creationId xmlns:a16="http://schemas.microsoft.com/office/drawing/2014/main" id="{DC533B1E-6C3A-4603-B048-9C684ADE4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1659" y="1731111"/>
            <a:ext cx="3763332" cy="62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16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eve ser a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presentado, comentado e interpretado os dados que você </a:t>
            </a:r>
            <a:r>
              <a:rPr lang="pt-BR" sz="10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coletou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na pesquisa 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até o momento, podendo ser utilizados também Tabelas e/ou Figuras. </a:t>
            </a:r>
            <a:endParaRPr lang="pt-BR" altLang="pt-BR" sz="116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ixaDeTexto 113">
            <a:extLst>
              <a:ext uri="{FF2B5EF4-FFF2-40B4-BE49-F238E27FC236}">
                <a16:creationId xmlns:a16="http://schemas.microsoft.com/office/drawing/2014/main" id="{EE0A9862-E62E-49A9-A9BA-5E9785BF8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4078" y="1755626"/>
            <a:ext cx="4007780" cy="117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19127" algn="just">
              <a:lnSpc>
                <a:spcPct val="107000"/>
              </a:lnSpc>
              <a:spcAft>
                <a:spcPts val="212"/>
              </a:spcAft>
            </a:pPr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conclusão deve ser elaborada, em frases curtas, claras e conexas, com base nos objetivos e resultados do Resumo, </a:t>
            </a:r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conectando os pontos de discussão do tema, apresentando o trajeto e revelando até que ponto a pesquisa chegou. 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212"/>
              </a:spcAft>
            </a:pPr>
            <a:r>
              <a:rPr lang="pt-BR" sz="1058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113">
            <a:extLst>
              <a:ext uri="{FF2B5EF4-FFF2-40B4-BE49-F238E27FC236}">
                <a16:creationId xmlns:a16="http://schemas.microsoft.com/office/drawing/2014/main" id="{824AE4E8-6862-4C86-8535-99C239568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1002" y="3638967"/>
            <a:ext cx="3763332" cy="58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referências devem ser listadas apenas os trabalhos mencionados no texto em ordem alfabética (ABNT: 6023: 2018)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C33280C2-326D-386A-47CB-074AC30B3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825" y="254000"/>
            <a:ext cx="9029700" cy="4095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defTabSz="914475">
              <a:defRPr/>
            </a:pPr>
            <a:r>
              <a:rPr lang="pt-BR" sz="142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TRABALHO, CENTRALIZADO, EM CAIXA ALTA, NEGRITO E TAMANHO 16</a:t>
            </a:r>
            <a:endParaRPr lang="pt-BR" sz="1429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6232EDA1-4842-BD5F-088E-E4462527F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014" y="90007"/>
            <a:ext cx="2496093" cy="10400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240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TÍTULO DO TRABALHO, CENTRALIZADO, EM CAIXA ALTA, NEGRITO E TAMANHO 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TRABALHO, CENTRALIZADO, EM CAIXA ALTA, NEGRITO E TAMANHO 54</dc:title>
  <dc:creator>Aurea Soares</dc:creator>
  <cp:lastModifiedBy>Sara Lima</cp:lastModifiedBy>
  <cp:revision>9</cp:revision>
  <dcterms:created xsi:type="dcterms:W3CDTF">2022-02-17T12:13:11Z</dcterms:created>
  <dcterms:modified xsi:type="dcterms:W3CDTF">2025-10-27T18:41:39Z</dcterms:modified>
</cp:coreProperties>
</file>