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95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AD8237-0E44-DC01-D196-20C464EDD4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2C1F871-ABF3-85AE-D555-E62BB2B658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3C28837-4517-15FE-4516-A496DC6DF8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86FF2-87EC-4145-B73A-9975C8089171}" type="datetimeFigureOut">
              <a:rPr lang="pt-BR" smtClean="0"/>
              <a:t>14/03/2026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9FD7600-F65A-1502-B1CA-0924864D7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D72F423-761D-FD41-44AE-3DADE3FEE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336C9-1336-4A8D-B310-FDD8BFE2E4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23506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8FF89B-4C40-5B21-7329-F716A55C0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D30252B-5579-3707-7E7D-74E1943CBB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348A2CF-6D7F-7FAE-3BA0-252273EAD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86FF2-87EC-4145-B73A-9975C8089171}" type="datetimeFigureOut">
              <a:rPr lang="pt-BR" smtClean="0"/>
              <a:t>14/03/2026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15B87AE-B3AC-0C7D-DBBF-1392946E3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F649A8F-D1F0-DC66-2F40-7F57B856A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336C9-1336-4A8D-B310-FDD8BFE2E4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7099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755C8A-67B7-55E1-E9F6-434EB2DF0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59A91C6-5A67-4960-2203-3E9552D4C8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CADA028-8EEC-97BD-1EF4-6322D38ECE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86FF2-87EC-4145-B73A-9975C8089171}" type="datetimeFigureOut">
              <a:rPr lang="pt-BR" smtClean="0"/>
              <a:t>14/03/2026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9A9BA71-1535-CBDB-29D6-05B111C5B4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FAC6415-40FF-0B97-8038-D6B134D2E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336C9-1336-4A8D-B310-FDD8BFE2E4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3937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9CDD3A-373D-E5BF-A934-34D3E0C28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124288E-3F97-793A-257D-6E86178DDC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FA42A63-FD84-FDBC-954D-5A9E47BB9E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F1F3DB6-D1A9-474C-F1F1-1757FE7D20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86FF2-87EC-4145-B73A-9975C8089171}" type="datetimeFigureOut">
              <a:rPr lang="pt-BR" smtClean="0"/>
              <a:t>14/03/2026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B663718-1B3F-CF15-E76B-B52EFA53E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8DA63D9-2B11-EAEB-0DD8-ABEB9FB4A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336C9-1336-4A8D-B310-FDD8BFE2E4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6474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AF83A0-4071-FB82-7F39-2F4F37E20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D9A5E99-1AFF-9521-50BE-E7C791B9C1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CEE745C-D1A9-7F7B-26D2-827EB1DB1A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B89C368-BB70-6D73-CB37-40C9C15D49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D5A27232-509C-DFE9-A77C-CD3C17F265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1F72277D-F84C-CC55-7254-A42F650671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86FF2-87EC-4145-B73A-9975C8089171}" type="datetimeFigureOut">
              <a:rPr lang="pt-BR" smtClean="0"/>
              <a:t>14/03/2026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25CCDA8F-4A35-9E50-D6BB-CFD562724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6A363812-F34F-67B4-C2F5-3B08465E0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336C9-1336-4A8D-B310-FDD8BFE2E4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09435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B87267-484E-2D6D-8151-F0C13776E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0838AB5D-8C49-DDA8-3BC3-69528CD700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86FF2-87EC-4145-B73A-9975C8089171}" type="datetimeFigureOut">
              <a:rPr lang="pt-BR" smtClean="0"/>
              <a:t>14/03/2026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E8642A6-73D0-E2D9-A12D-97F08F993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64C1A48-37D3-2CEC-7641-180411266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336C9-1336-4A8D-B310-FDD8BFE2E4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728600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AC02F52-66E9-08DF-6900-E22A56152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86FF2-87EC-4145-B73A-9975C8089171}" type="datetimeFigureOut">
              <a:rPr lang="pt-BR" smtClean="0"/>
              <a:t>14/03/2026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ECE07D93-EC6C-85B4-5E37-EAA836C73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0BCD61F-EFBC-20ED-75AE-A7480EA8A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336C9-1336-4A8D-B310-FDD8BFE2E4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17986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0084EA-CEBF-3031-0316-859A3EC0A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B92774F-1C5F-71AD-74B8-51A78E897E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269F7F4-42E0-D396-7175-2C2AA680AD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13317EF-502A-FBDD-8F04-8F52287FE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86FF2-87EC-4145-B73A-9975C8089171}" type="datetimeFigureOut">
              <a:rPr lang="pt-BR" smtClean="0"/>
              <a:t>14/03/2026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0AF3D37-BBF6-8E84-0C9F-2FD548E62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D3D8314-D4B8-D290-B970-B11FDF4B7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336C9-1336-4A8D-B310-FDD8BFE2E4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5885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7031D1-44DD-80D3-DA75-39C43CBA6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471553D4-A7F0-C801-9EC5-FDBE168833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4935FDD-AFA1-4309-CF2C-342326EB7B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55BCEB0-A7F2-497F-8F39-320F71360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86FF2-87EC-4145-B73A-9975C8089171}" type="datetimeFigureOut">
              <a:rPr lang="pt-BR" smtClean="0"/>
              <a:t>14/03/2026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CB25659-243A-DF3C-35A3-758F88A835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34EF524-F53F-2A14-144F-1B399A6E1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336C9-1336-4A8D-B310-FDD8BFE2E4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20978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D6A96C-7F8E-13E4-2C29-58BDE2294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73A4A37-BC49-4573-F766-A41589FC6B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BC7027A-F84C-A52E-C7D7-FC165ED6D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86FF2-87EC-4145-B73A-9975C8089171}" type="datetimeFigureOut">
              <a:rPr lang="pt-BR" smtClean="0"/>
              <a:t>14/03/2026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494D725-3EA6-7154-49D6-D91B87C99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B92DC50-EE77-F82B-1D24-DD740CF6E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336C9-1336-4A8D-B310-FDD8BFE2E4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7753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5DE915F-4EC7-5295-5CCE-55F3A4F0ED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211163E-8034-163D-595D-C243E52F76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B56886F-00E0-15CD-8F3D-7E96EC18E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86FF2-87EC-4145-B73A-9975C8089171}" type="datetimeFigureOut">
              <a:rPr lang="pt-BR" smtClean="0"/>
              <a:t>14/03/2026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9A67E7D-82BB-BB36-00C4-D48EAF95E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5A8553A-15AF-1445-9E46-C64DBBEB3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336C9-1336-4A8D-B310-FDD8BFE2E4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44004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1A10030D-C661-B020-94E7-4BF23C6F5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B5C414F-A2EC-FC50-B2FF-31B4D46A31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D64543C-FF0E-15B4-9D80-FC1E1A89C7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B786FF2-87EC-4145-B73A-9975C8089171}" type="datetimeFigureOut">
              <a:rPr lang="pt-BR" smtClean="0"/>
              <a:t>14/03/2026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D6C0599-73C6-2196-4947-F97F45BBDA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FA203B6-C9C3-10BF-812D-3975B354BE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BA336C9-1336-4A8D-B310-FDD8BFE2E4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1682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DD6354FE-1719-8F4A-07A1-B2CB46E401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B5A70B13-F866-27DA-1B5D-64B44E34937D}"/>
              </a:ext>
            </a:extLst>
          </p:cNvPr>
          <p:cNvSpPr txBox="1"/>
          <p:nvPr/>
        </p:nvSpPr>
        <p:spPr>
          <a:xfrm>
            <a:off x="4530494" y="528320"/>
            <a:ext cx="844382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375"/>
              </a:spcBef>
              <a:spcAft>
                <a:spcPts val="375"/>
              </a:spcAft>
              <a:buNone/>
            </a:pPr>
            <a:r>
              <a:rPr lang="pt-BR" sz="320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TEMA DO TRABALHO</a:t>
            </a:r>
            <a:endParaRPr lang="pt-BR" sz="3200" b="0" i="0" dirty="0">
              <a:solidFill>
                <a:srgbClr val="212529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490BB794-8920-DB02-F8A6-CDA7AB4852B1}"/>
              </a:ext>
            </a:extLst>
          </p:cNvPr>
          <p:cNvSpPr txBox="1"/>
          <p:nvPr/>
        </p:nvSpPr>
        <p:spPr>
          <a:xfrm>
            <a:off x="5625667" y="3244334"/>
            <a:ext cx="66192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375"/>
              </a:spcBef>
              <a:spcAft>
                <a:spcPts val="375"/>
              </a:spcAft>
              <a:buNone/>
            </a:pPr>
            <a:r>
              <a:rPr lang="pt-BR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NOMES DOS AUTORES :</a:t>
            </a:r>
            <a:endParaRPr lang="pt-BR" sz="1800" b="0" i="0" dirty="0">
              <a:solidFill>
                <a:srgbClr val="212529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8184285A-336C-B18D-0B6A-18495522C377}"/>
              </a:ext>
            </a:extLst>
          </p:cNvPr>
          <p:cNvSpPr txBox="1"/>
          <p:nvPr/>
        </p:nvSpPr>
        <p:spPr>
          <a:xfrm>
            <a:off x="5625667" y="3613666"/>
            <a:ext cx="66192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375"/>
              </a:spcBef>
              <a:spcAft>
                <a:spcPts val="375"/>
              </a:spcAft>
              <a:buNone/>
            </a:pPr>
            <a:r>
              <a:rPr lang="pt-BR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XXXXXXXXXXXXXXXXXXXXXXXX</a:t>
            </a:r>
            <a:endParaRPr lang="pt-BR" sz="1800" b="0" i="0" dirty="0">
              <a:solidFill>
                <a:srgbClr val="212529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09914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A746EE-6F94-8A93-0365-481CDBA29C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89D4DEB-A86C-D7D4-B592-D72F3AF840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FAD04B91-8B01-BDCE-84F9-F53271D1DE88}"/>
              </a:ext>
            </a:extLst>
          </p:cNvPr>
          <p:cNvSpPr txBox="1"/>
          <p:nvPr/>
        </p:nvSpPr>
        <p:spPr>
          <a:xfrm>
            <a:off x="-1341120" y="257294"/>
            <a:ext cx="74371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375"/>
              </a:spcBef>
              <a:spcAft>
                <a:spcPts val="375"/>
              </a:spcAft>
              <a:buNone/>
            </a:pPr>
            <a:r>
              <a:rPr lang="pt-BR" sz="36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Tópico / Assunto</a:t>
            </a:r>
          </a:p>
        </p:txBody>
      </p:sp>
    </p:spTree>
    <p:extLst>
      <p:ext uri="{BB962C8B-B14F-4D97-AF65-F5344CB8AC3E}">
        <p14:creationId xmlns:p14="http://schemas.microsoft.com/office/powerpoint/2010/main" val="10762908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C5184C-CFDE-C320-3B29-838110CA1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C6392BF-E24D-3FE4-1077-31BADDEBD1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5B8BF1CB-52E9-790B-1802-A75AC2E50178}"/>
              </a:ext>
            </a:extLst>
          </p:cNvPr>
          <p:cNvSpPr txBox="1"/>
          <p:nvPr/>
        </p:nvSpPr>
        <p:spPr>
          <a:xfrm>
            <a:off x="-1019072" y="279031"/>
            <a:ext cx="61772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375"/>
              </a:spcBef>
              <a:spcAft>
                <a:spcPts val="375"/>
              </a:spcAft>
              <a:buNone/>
            </a:pPr>
            <a:r>
              <a:rPr lang="pt-BR" sz="32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Tópico / Assunto</a:t>
            </a:r>
          </a:p>
        </p:txBody>
      </p:sp>
    </p:spTree>
    <p:extLst>
      <p:ext uri="{BB962C8B-B14F-4D97-AF65-F5344CB8AC3E}">
        <p14:creationId xmlns:p14="http://schemas.microsoft.com/office/powerpoint/2010/main" val="172703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130347-139E-3F59-9927-2679D26898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0AA7954-35FF-9FC4-DE82-E34130ED77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280F930B-5AA0-8883-A11C-F033065186CA}"/>
              </a:ext>
            </a:extLst>
          </p:cNvPr>
          <p:cNvSpPr txBox="1"/>
          <p:nvPr/>
        </p:nvSpPr>
        <p:spPr>
          <a:xfrm>
            <a:off x="-1473200" y="1557774"/>
            <a:ext cx="61772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375"/>
              </a:spcBef>
              <a:spcAft>
                <a:spcPts val="375"/>
              </a:spcAft>
              <a:buNone/>
            </a:pPr>
            <a:r>
              <a:rPr lang="pt-BR" sz="32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Tópico / Assunto</a:t>
            </a:r>
          </a:p>
        </p:txBody>
      </p:sp>
    </p:spTree>
    <p:extLst>
      <p:ext uri="{BB962C8B-B14F-4D97-AF65-F5344CB8AC3E}">
        <p14:creationId xmlns:p14="http://schemas.microsoft.com/office/powerpoint/2010/main" val="8985750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CF7185-3268-690A-A133-F93CF7866D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2231A392-E795-8327-4587-99BD02EBEA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1">
            <a:extLst>
              <a:ext uri="{FF2B5EF4-FFF2-40B4-BE49-F238E27FC236}">
                <a16:creationId xmlns:a16="http://schemas.microsoft.com/office/drawing/2014/main" id="{9B547ABE-3403-7BF3-2587-80248C6D4E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094DDB6B-A6ED-A529-9F92-2E616C755FDA}"/>
              </a:ext>
            </a:extLst>
          </p:cNvPr>
          <p:cNvSpPr txBox="1"/>
          <p:nvPr/>
        </p:nvSpPr>
        <p:spPr>
          <a:xfrm>
            <a:off x="-1920240" y="2705725"/>
            <a:ext cx="1256792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375"/>
              </a:spcBef>
              <a:spcAft>
                <a:spcPts val="375"/>
              </a:spcAft>
              <a:buNone/>
            </a:pPr>
            <a:r>
              <a:rPr lang="pt-BR" sz="8800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Obrigado (a)!</a:t>
            </a:r>
            <a:endParaRPr lang="pt-BR" sz="8800" b="0" i="0" dirty="0">
              <a:solidFill>
                <a:schemeClr val="tx2">
                  <a:lumMod val="75000"/>
                  <a:lumOff val="2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20718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21</Words>
  <Application>Microsoft Office PowerPoint</Application>
  <PresentationFormat>Widescreen</PresentationFormat>
  <Paragraphs>7</Paragraphs>
  <Slides>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10" baseType="lpstr">
      <vt:lpstr>Aptos</vt:lpstr>
      <vt:lpstr>Aptos Display</vt:lpstr>
      <vt:lpstr>Arial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Felipe Pereira Silva</dc:creator>
  <cp:lastModifiedBy>Felipe Pereira Silva</cp:lastModifiedBy>
  <cp:revision>1</cp:revision>
  <dcterms:created xsi:type="dcterms:W3CDTF">2026-03-14T14:08:23Z</dcterms:created>
  <dcterms:modified xsi:type="dcterms:W3CDTF">2026-03-14T14:19:03Z</dcterms:modified>
</cp:coreProperties>
</file>