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lUuvHZBRgg9aA9cfbGx4Pvmks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F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429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16</a:t>
            </a:r>
            <a:endParaRPr sz="1429" b="1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INTRODUÇÃO 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OBJETIVO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8002657" y="3191339"/>
            <a:ext cx="4050600" cy="253200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REFERÊNCIAS  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JOFEFA MARIA DA CONCEIÇÃO; LUCAS PEREIRA LOPES; CARINA ANDRADE DE ALMEITA</a:t>
            </a:r>
            <a:endParaRPr sz="741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2860" y="5358128"/>
            <a:ext cx="3680700" cy="253200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METODOLOGIA 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/>
          </a:p>
        </p:txBody>
      </p:sp>
      <p:cxnSp>
        <p:nvCxnSpPr>
          <p:cNvPr id="96" name="Google Shape;96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7" name="Google Shape;97;p1"/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E DISCUSSÃO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"/>
          <p:cNvSpPr txBox="1"/>
          <p:nvPr/>
        </p:nvSpPr>
        <p:spPr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ser breve e justificar o problema estudado de forma clara familiarizando o leitor sobre o assunto a ser abordado.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autores podem incluir imagens no banner se desejarem.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banner pode ser personalizado com imagem de fundo se os autores julgarem necessário. Entretanto a cor das caixas de seções não deve ser alterado.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64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164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119126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212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212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161002" y="3638967"/>
            <a:ext cx="3763332" cy="906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2018)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1058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*Se </a:t>
            </a:r>
            <a:r>
              <a:rPr lang="pt-BR" sz="1058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seu resumo for simples, por favor, remova essa sessão de referências </a:t>
            </a:r>
            <a:endParaRPr sz="1058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6294F95-B2C7-EEF9-FC7A-3C7C99C8B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9554" y="118000"/>
            <a:ext cx="2757848" cy="11111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257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Estagiario01</dc:creator>
  <cp:lastModifiedBy>Felipe Pereira Silva</cp:lastModifiedBy>
  <cp:revision>3</cp:revision>
  <dcterms:modified xsi:type="dcterms:W3CDTF">2026-03-14T13:55:28Z</dcterms:modified>
</cp:coreProperties>
</file>