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52" r:id="rId4"/>
  </p:sldMasterIdLst>
  <p:notesMasterIdLst>
    <p:notesMasterId r:id="rId10"/>
  </p:notesMasterIdLst>
  <p:handoutMasterIdLst>
    <p:handoutMasterId r:id="rId11"/>
  </p:handoutMasterIdLst>
  <p:sldIdLst>
    <p:sldId id="256" r:id="rId5"/>
    <p:sldId id="352" r:id="rId6"/>
    <p:sldId id="353" r:id="rId7"/>
    <p:sldId id="354" r:id="rId8"/>
    <p:sldId id="28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E1C"/>
    <a:srgbClr val="11927E"/>
    <a:srgbClr val="115A92"/>
    <a:srgbClr val="8FC0DA"/>
    <a:srgbClr val="673C5B"/>
    <a:srgbClr val="8F2B2D"/>
    <a:srgbClr val="8E292B"/>
    <a:srgbClr val="D08048"/>
    <a:srgbClr val="000000"/>
    <a:srgbClr val="007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9BCA94-9C8B-43DD-A815-8B92DFE9AED9}" v="11" dt="2021-06-01T17:13:32.518"/>
    <p1510:client id="{B63FA69A-61CC-4CCC-90FC-73EF779A95D4}" v="4" dt="2021-06-02T11:53:27.111"/>
    <p1510:client id="{C2D1420B-243C-4377-9CED-7B4273E75F19}" v="1030" dt="2021-03-31T18:04:22.5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30" autoAdjust="0"/>
    <p:restoredTop sz="94660"/>
  </p:normalViewPr>
  <p:slideViewPr>
    <p:cSldViewPr snapToGrid="0">
      <p:cViewPr varScale="1">
        <p:scale>
          <a:sx n="78" d="100"/>
          <a:sy n="78" d="100"/>
        </p:scale>
        <p:origin x="67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1E98896-9955-440B-902F-F09682F5BB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69EB705-186C-42F2-8A16-02A1C42E74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4645197B-1579-4374-8951-6DAC1992A0D9}" type="datetime1">
              <a:rPr lang="pt-BR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4105F1B-FFA1-443C-882D-32189263E2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FE70B4D-20D1-4761-B137-B678CB6C83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noProof="1" smtClean="0"/>
            </a:lvl1pPr>
          </a:lstStyle>
          <a:p>
            <a:pPr>
              <a:defRPr/>
            </a:pPr>
            <a:fld id="{1D945314-A5D5-4EBE-88CA-94834B0C25DD}" type="slidenum">
              <a:rPr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3B9DF32-3ECF-4EFF-B607-C53929860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1DD88C1-3A1E-414A-A2E5-ACEEB52EF7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0F504FE6-CD68-48ED-BB33-715D8A805C66}" type="datetime1">
              <a:rPr lang="pt-BR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4" name="Espaço Reservado para Imagem do Slide 3">
            <a:extLst>
              <a:ext uri="{FF2B5EF4-FFF2-40B4-BE49-F238E27FC236}">
                <a16:creationId xmlns:a16="http://schemas.microsoft.com/office/drawing/2014/main" id="{C4274524-5814-423D-B4F6-E50BC59ED8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1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1DF4B5AF-E536-47C4-99B1-D351320E75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1"/>
              <a:t>Clique para editar o texto Mestre</a:t>
            </a:r>
          </a:p>
          <a:p>
            <a:pPr lvl="1"/>
            <a:r>
              <a:rPr lang="pt-BR" noProof="1"/>
              <a:t>Segundo nível</a:t>
            </a:r>
          </a:p>
          <a:p>
            <a:pPr lvl="2"/>
            <a:r>
              <a:rPr lang="pt-BR" noProof="1"/>
              <a:t>Terceiro nível</a:t>
            </a:r>
          </a:p>
          <a:p>
            <a:pPr lvl="3"/>
            <a:r>
              <a:rPr lang="pt-BR" noProof="1"/>
              <a:t>Quarto nível</a:t>
            </a:r>
          </a:p>
          <a:p>
            <a:pPr lvl="4"/>
            <a:r>
              <a:rPr lang="pt-BR" noProof="1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C56C7B-6A47-487C-A34E-42282A1E41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12348000-C1E5-4102-B4E7-F8937168E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noProof="1" smtClean="0"/>
            </a:lvl1pPr>
          </a:lstStyle>
          <a:p>
            <a:pPr>
              <a:defRPr/>
            </a:pPr>
            <a:fld id="{30D16845-F6B2-4BB2-91F0-1BF945DD46DF}" type="slidenum">
              <a:rPr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Imagem do Slide 1">
            <a:extLst>
              <a:ext uri="{FF2B5EF4-FFF2-40B4-BE49-F238E27FC236}">
                <a16:creationId xmlns:a16="http://schemas.microsoft.com/office/drawing/2014/main" id="{B8211ECC-DB2A-48EF-867C-CAB7229F91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ço reservado para anotações 2">
            <a:extLst>
              <a:ext uri="{FF2B5EF4-FFF2-40B4-BE49-F238E27FC236}">
                <a16:creationId xmlns:a16="http://schemas.microsoft.com/office/drawing/2014/main" id="{97642900-3AF2-48A3-A885-67C225FFB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noProof="1"/>
          </a:p>
        </p:txBody>
      </p:sp>
      <p:sp>
        <p:nvSpPr>
          <p:cNvPr id="6148" name="Espaço Reservado para o Número do Slide 3">
            <a:extLst>
              <a:ext uri="{FF2B5EF4-FFF2-40B4-BE49-F238E27FC236}">
                <a16:creationId xmlns:a16="http://schemas.microsoft.com/office/drawing/2014/main" id="{38D66F14-E46C-474F-A6BF-A359F70362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2E6BF27-F413-4642-AA81-6A795585CCC0}" type="slidenum">
              <a:rPr altLang="pt-BR"/>
              <a:pPr/>
              <a:t>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>
            <a:extLst>
              <a:ext uri="{FF2B5EF4-FFF2-40B4-BE49-F238E27FC236}">
                <a16:creationId xmlns:a16="http://schemas.microsoft.com/office/drawing/2014/main" id="{49D77A42-30A0-42CD-9A9F-926DE662EC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>
            <a:extLst>
              <a:ext uri="{FF2B5EF4-FFF2-40B4-BE49-F238E27FC236}">
                <a16:creationId xmlns:a16="http://schemas.microsoft.com/office/drawing/2014/main" id="{D9F8F6D0-05C6-4268-BCD4-716F36EA3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196" name="Espaço Reservado para Número de Slide 3">
            <a:extLst>
              <a:ext uri="{FF2B5EF4-FFF2-40B4-BE49-F238E27FC236}">
                <a16:creationId xmlns:a16="http://schemas.microsoft.com/office/drawing/2014/main" id="{B7A6F3DE-08E4-4F70-9AC2-3390630880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4BDE9F3-FB56-4720-8C92-24B0DB06A750}" type="slidenum">
              <a:rPr altLang="pt-BR"/>
              <a:pPr/>
              <a:t>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>
            <a:extLst>
              <a:ext uri="{FF2B5EF4-FFF2-40B4-BE49-F238E27FC236}">
                <a16:creationId xmlns:a16="http://schemas.microsoft.com/office/drawing/2014/main" id="{49D77A42-30A0-42CD-9A9F-926DE662EC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>
            <a:extLst>
              <a:ext uri="{FF2B5EF4-FFF2-40B4-BE49-F238E27FC236}">
                <a16:creationId xmlns:a16="http://schemas.microsoft.com/office/drawing/2014/main" id="{D9F8F6D0-05C6-4268-BCD4-716F36EA3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196" name="Espaço Reservado para Número de Slide 3">
            <a:extLst>
              <a:ext uri="{FF2B5EF4-FFF2-40B4-BE49-F238E27FC236}">
                <a16:creationId xmlns:a16="http://schemas.microsoft.com/office/drawing/2014/main" id="{B7A6F3DE-08E4-4F70-9AC2-3390630880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4BDE9F3-FB56-4720-8C92-24B0DB06A750}" type="slidenum">
              <a:rPr altLang="pt-BR"/>
              <a:pPr/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76429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>
            <a:extLst>
              <a:ext uri="{FF2B5EF4-FFF2-40B4-BE49-F238E27FC236}">
                <a16:creationId xmlns:a16="http://schemas.microsoft.com/office/drawing/2014/main" id="{49D77A42-30A0-42CD-9A9F-926DE662EC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>
            <a:extLst>
              <a:ext uri="{FF2B5EF4-FFF2-40B4-BE49-F238E27FC236}">
                <a16:creationId xmlns:a16="http://schemas.microsoft.com/office/drawing/2014/main" id="{D9F8F6D0-05C6-4268-BCD4-716F36EA3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196" name="Espaço Reservado para Número de Slide 3">
            <a:extLst>
              <a:ext uri="{FF2B5EF4-FFF2-40B4-BE49-F238E27FC236}">
                <a16:creationId xmlns:a16="http://schemas.microsoft.com/office/drawing/2014/main" id="{B7A6F3DE-08E4-4F70-9AC2-3390630880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4BDE9F3-FB56-4720-8C92-24B0DB06A750}" type="slidenum">
              <a:rPr altLang="pt-BR"/>
              <a:pPr/>
              <a:t>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3344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a imagem do slide 1">
            <a:extLst>
              <a:ext uri="{FF2B5EF4-FFF2-40B4-BE49-F238E27FC236}">
                <a16:creationId xmlns:a16="http://schemas.microsoft.com/office/drawing/2014/main" id="{951C6D56-22FA-4777-9470-C870F6DF56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id="{2A6308CE-5E95-413F-A3F4-DD2805E92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noProof="1"/>
          </a:p>
        </p:txBody>
      </p:sp>
      <p:sp>
        <p:nvSpPr>
          <p:cNvPr id="14340" name="Espaço Reservado para o Número do Slide 3">
            <a:extLst>
              <a:ext uri="{FF2B5EF4-FFF2-40B4-BE49-F238E27FC236}">
                <a16:creationId xmlns:a16="http://schemas.microsoft.com/office/drawing/2014/main" id="{7919C7F3-07EE-4EAA-9A89-27E84088C9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049A3B0-4108-4556-8F34-C24EA74273B1}" type="slidenum">
              <a:rPr altLang="pt-BR"/>
              <a:pPr/>
              <a:t>5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9383D2-945E-49E0-B4B4-F30BC6D0806D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0E5871-471B-42F7-BC8A-42381511DE8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7917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7CBF04-994C-4EB7-8818-A0084A5A7FF8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89A0EE-31FB-4785-9FC1-8B6D6553942B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676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E7273E-BD6B-4E78-9246-4E6926808604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BDD8EE-D142-445B-B7BD-647690CE060D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25820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X Número e íc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a livre: Forma 8">
            <a:extLst>
              <a:ext uri="{FF2B5EF4-FFF2-40B4-BE49-F238E27FC236}">
                <a16:creationId xmlns:a16="http://schemas.microsoft.com/office/drawing/2014/main" id="{D0F52EDE-127D-4BEF-9E4D-F47E30D64397}"/>
              </a:ext>
            </a:extLst>
          </p:cNvPr>
          <p:cNvSpPr/>
          <p:nvPr userDrawn="1"/>
        </p:nvSpPr>
        <p:spPr>
          <a:xfrm rot="5400000">
            <a:off x="6962775" y="1628775"/>
            <a:ext cx="6858000" cy="360045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24" name="Espaço Reservado para Imagem 23"/>
          <p:cNvSpPr>
            <a:spLocks noGrp="1"/>
          </p:cNvSpPr>
          <p:nvPr>
            <p:ph type="pic" sz="quarter" idx="12"/>
          </p:nvPr>
        </p:nvSpPr>
        <p:spPr>
          <a:xfrm>
            <a:off x="180000" y="179109"/>
            <a:ext cx="11832000" cy="6513922"/>
          </a:xfrm>
          <a:custGeom>
            <a:avLst/>
            <a:gdLst>
              <a:gd name="connsiteX0" fmla="*/ 0 w 11832000"/>
              <a:gd name="connsiteY0" fmla="*/ 0 h 6513922"/>
              <a:gd name="connsiteX1" fmla="*/ 8412000 w 11832000"/>
              <a:gd name="connsiteY1" fmla="*/ 0 h 6513922"/>
              <a:gd name="connsiteX2" fmla="*/ 8412000 w 11832000"/>
              <a:gd name="connsiteY2" fmla="*/ 891 h 6513922"/>
              <a:gd name="connsiteX3" fmla="*/ 11832000 w 11832000"/>
              <a:gd name="connsiteY3" fmla="*/ 891 h 6513922"/>
              <a:gd name="connsiteX4" fmla="*/ 11832000 w 11832000"/>
              <a:gd name="connsiteY4" fmla="*/ 6498891 h 6513922"/>
              <a:gd name="connsiteX5" fmla="*/ 8412000 w 11832000"/>
              <a:gd name="connsiteY5" fmla="*/ 6498891 h 6513922"/>
              <a:gd name="connsiteX6" fmla="*/ 8412000 w 11832000"/>
              <a:gd name="connsiteY6" fmla="*/ 6513922 h 6513922"/>
              <a:gd name="connsiteX7" fmla="*/ 0 w 11832000"/>
              <a:gd name="connsiteY7" fmla="*/ 6513922 h 6513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32000" h="6513922">
                <a:moveTo>
                  <a:pt x="0" y="0"/>
                </a:moveTo>
                <a:lnTo>
                  <a:pt x="8412000" y="0"/>
                </a:lnTo>
                <a:lnTo>
                  <a:pt x="8412000" y="891"/>
                </a:lnTo>
                <a:lnTo>
                  <a:pt x="11832000" y="891"/>
                </a:lnTo>
                <a:lnTo>
                  <a:pt x="11832000" y="6498891"/>
                </a:lnTo>
                <a:lnTo>
                  <a:pt x="8412000" y="6498891"/>
                </a:lnTo>
                <a:lnTo>
                  <a:pt x="8412000" y="6513922"/>
                </a:lnTo>
                <a:lnTo>
                  <a:pt x="0" y="651392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lIns="0" tIns="1764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000" y="808185"/>
            <a:ext cx="7560000" cy="360000"/>
          </a:xfrm>
        </p:spPr>
        <p:txBody>
          <a:bodyPr rtlCol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3"/>
          </p:nvPr>
        </p:nvSpPr>
        <p:spPr>
          <a:xfrm>
            <a:off x="6842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4"/>
          </p:nvPr>
        </p:nvSpPr>
        <p:spPr>
          <a:xfrm>
            <a:off x="510455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2" name="Espaço Reservado para Texto 4"/>
          <p:cNvSpPr>
            <a:spLocks noGrp="1"/>
          </p:cNvSpPr>
          <p:nvPr>
            <p:ph type="body" sz="quarter" idx="15"/>
          </p:nvPr>
        </p:nvSpPr>
        <p:spPr>
          <a:xfrm>
            <a:off x="29710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3" name="Espaço Reservado para Texto 10"/>
          <p:cNvSpPr>
            <a:spLocks noGrp="1"/>
          </p:cNvSpPr>
          <p:nvPr>
            <p:ph type="body" sz="quarter" idx="16"/>
          </p:nvPr>
        </p:nvSpPr>
        <p:spPr>
          <a:xfrm>
            <a:off x="2797255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4" name="Espaço Reservado para Texto 4"/>
          <p:cNvSpPr>
            <a:spLocks noGrp="1"/>
          </p:cNvSpPr>
          <p:nvPr>
            <p:ph type="body" sz="quarter" idx="17"/>
          </p:nvPr>
        </p:nvSpPr>
        <p:spPr>
          <a:xfrm>
            <a:off x="5269707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5" name="Espaço Reservado para Texto 10"/>
          <p:cNvSpPr>
            <a:spLocks noGrp="1"/>
          </p:cNvSpPr>
          <p:nvPr>
            <p:ph type="body" sz="quarter" idx="18"/>
          </p:nvPr>
        </p:nvSpPr>
        <p:spPr>
          <a:xfrm>
            <a:off x="5096056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6" name="Espaço Reservado para Texto 4"/>
          <p:cNvSpPr>
            <a:spLocks noGrp="1"/>
          </p:cNvSpPr>
          <p:nvPr>
            <p:ph type="body" sz="quarter" idx="19"/>
          </p:nvPr>
        </p:nvSpPr>
        <p:spPr>
          <a:xfrm>
            <a:off x="75446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7" name="Espaço Reservado para Texto 10"/>
          <p:cNvSpPr>
            <a:spLocks noGrp="1"/>
          </p:cNvSpPr>
          <p:nvPr>
            <p:ph type="body" sz="quarter" idx="20"/>
          </p:nvPr>
        </p:nvSpPr>
        <p:spPr>
          <a:xfrm>
            <a:off x="7370855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8" name="Espaço Reservado para Texto 4"/>
          <p:cNvSpPr>
            <a:spLocks noGrp="1"/>
          </p:cNvSpPr>
          <p:nvPr>
            <p:ph type="body" sz="quarter" idx="21"/>
          </p:nvPr>
        </p:nvSpPr>
        <p:spPr>
          <a:xfrm>
            <a:off x="9831412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9" name="Espaço Reservado para Texto 10"/>
          <p:cNvSpPr>
            <a:spLocks noGrp="1"/>
          </p:cNvSpPr>
          <p:nvPr>
            <p:ph type="body" sz="quarter" idx="22"/>
          </p:nvPr>
        </p:nvSpPr>
        <p:spPr>
          <a:xfrm>
            <a:off x="9657654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22" name="Subtítulo 2"/>
          <p:cNvSpPr>
            <a:spLocks noGrp="1"/>
          </p:cNvSpPr>
          <p:nvPr>
            <p:ph type="subTitle" idx="1"/>
          </p:nvPr>
        </p:nvSpPr>
        <p:spPr>
          <a:xfrm>
            <a:off x="5101000" y="5271502"/>
            <a:ext cx="1990001" cy="620016"/>
          </a:xfr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 lIns="0" rtlCol="0" anchor="ctr"/>
          <a:lstStyle>
            <a:lvl1pPr marL="0" indent="0" algn="ctr">
              <a:buNone/>
              <a:defRPr sz="24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sp>
        <p:nvSpPr>
          <p:cNvPr id="26" name="Espaço Reservado para Imagem 25"/>
          <p:cNvSpPr>
            <a:spLocks noGrp="1"/>
          </p:cNvSpPr>
          <p:nvPr>
            <p:ph type="pic" sz="quarter" idx="23"/>
          </p:nvPr>
        </p:nvSpPr>
        <p:spPr>
          <a:xfrm>
            <a:off x="1098550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7" name="Espaço Reservado para Imagem 25"/>
          <p:cNvSpPr>
            <a:spLocks noGrp="1"/>
          </p:cNvSpPr>
          <p:nvPr>
            <p:ph type="pic" sz="quarter" idx="24"/>
          </p:nvPr>
        </p:nvSpPr>
        <p:spPr>
          <a:xfrm>
            <a:off x="3385350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8" name="Espaço Reservado para Imagem 25"/>
          <p:cNvSpPr>
            <a:spLocks noGrp="1"/>
          </p:cNvSpPr>
          <p:nvPr>
            <p:ph type="pic" sz="quarter" idx="25"/>
          </p:nvPr>
        </p:nvSpPr>
        <p:spPr>
          <a:xfrm>
            <a:off x="5684044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Imagem 25"/>
          <p:cNvSpPr>
            <a:spLocks noGrp="1"/>
          </p:cNvSpPr>
          <p:nvPr>
            <p:ph type="pic" sz="quarter" idx="26"/>
          </p:nvPr>
        </p:nvSpPr>
        <p:spPr>
          <a:xfrm>
            <a:off x="7958950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30" name="Espaço Reservado para Imagem 25"/>
          <p:cNvSpPr>
            <a:spLocks noGrp="1"/>
          </p:cNvSpPr>
          <p:nvPr>
            <p:ph type="pic" sz="quarter" idx="27"/>
          </p:nvPr>
        </p:nvSpPr>
        <p:spPr>
          <a:xfrm>
            <a:off x="10245749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1" name="Espaço Reservado para Rodapé 6">
            <a:extLst>
              <a:ext uri="{FF2B5EF4-FFF2-40B4-BE49-F238E27FC236}">
                <a16:creationId xmlns:a16="http://schemas.microsoft.com/office/drawing/2014/main" id="{B859C191-A259-4782-96C2-565A83C0C167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 noProof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" name="Espaço reservado para o número do slide 7">
            <a:extLst>
              <a:ext uri="{FF2B5EF4-FFF2-40B4-BE49-F238E27FC236}">
                <a16:creationId xmlns:a16="http://schemas.microsoft.com/office/drawing/2014/main" id="{E533C3BF-D1FB-4EA0-94EA-82B0F716EAC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903BBF-94B9-4704-AA6B-BE7DBC7B10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02323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D32B9F-95EE-4391-838A-E3D78F90339A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B4752D-F7E0-4DAF-ABAB-7C64FA1ABD35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45774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C1B850-E567-431E-BC2E-832A076CA593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0EC77C-F96D-4AFA-B158-C9CDD9753E68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4795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59B47A-56AA-4886-852E-D443CE95B2D4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1BDB01-2901-470B-891B-B21E504DBF11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63719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9B8AEF-9BE6-43EC-90AA-E31EFAC0EB6A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090B3-65F9-4A8F-B1C4-00F8415D501F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86859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05CF49-41B8-43E8-8344-34451A1D8175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9FC37D-7AE3-4D3D-B5FB-F1E521EAD7E5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7811553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9D4950-07A8-4B69-A1F7-AFD6AB9A51AE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58B8AA-DE88-4040-8566-460D2F738FEE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2596037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E1900A-7453-4E00-A0A2-CEE942D05E5F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F010B-BFC5-46A2-94A8-7ABAA035654B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0621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72442C-391C-4432-80F2-5D17D632B6E5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D62E3-B4D5-4797-B2AC-986999AFCAEC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56633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05/09/2025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0044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11">
            <a:extLst>
              <a:ext uri="{FF2B5EF4-FFF2-40B4-BE49-F238E27FC236}">
                <a16:creationId xmlns:a16="http://schemas.microsoft.com/office/drawing/2014/main" id="{98B2C440-D936-5D35-BFC0-5EE43D47D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443430"/>
            <a:ext cx="56819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Título da Apresentação:</a:t>
            </a: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EE6E8BC0-AB89-242F-B110-D5F571439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1314" y="2945247"/>
            <a:ext cx="56819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Autores</a:t>
            </a:r>
            <a:r>
              <a:rPr lang="pt-BR" altLang="pt-B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DD5A8B2-5A05-DEED-ECB5-44CD2F08E6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41039" y="201736"/>
            <a:ext cx="3439445" cy="10460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Rodapé 19">
            <a:extLst>
              <a:ext uri="{FF2B5EF4-FFF2-40B4-BE49-F238E27FC236}">
                <a16:creationId xmlns:a16="http://schemas.microsoft.com/office/drawing/2014/main" id="{16A2B186-E382-4D47-A1E8-ABF9512191C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3754438" y="6170613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pt-BR" noProof="1"/>
              <a:t>* De acordo com uma pesquisa </a:t>
            </a:r>
          </a:p>
        </p:txBody>
      </p:sp>
      <p:sp>
        <p:nvSpPr>
          <p:cNvPr id="7171" name="CaixaDeTexto 5">
            <a:extLst>
              <a:ext uri="{FF2B5EF4-FFF2-40B4-BE49-F238E27FC236}">
                <a16:creationId xmlns:a16="http://schemas.microsoft.com/office/drawing/2014/main" id="{7DA8D7F3-D6D3-4FA0-9464-AFAAD04F3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479425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  <a:endParaRPr lang="pt-BR" altLang="pt-B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A847F2F-3E93-38CA-9D3F-427126495D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41039" y="201736"/>
            <a:ext cx="3439445" cy="10460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Rodapé 19">
            <a:extLst>
              <a:ext uri="{FF2B5EF4-FFF2-40B4-BE49-F238E27FC236}">
                <a16:creationId xmlns:a16="http://schemas.microsoft.com/office/drawing/2014/main" id="{16A2B186-E382-4D47-A1E8-ABF9512191C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3754438" y="6170613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pt-BR" noProof="1"/>
              <a:t>* De acordo com uma pesquisa </a:t>
            </a:r>
          </a:p>
        </p:txBody>
      </p:sp>
      <p:sp>
        <p:nvSpPr>
          <p:cNvPr id="7171" name="CaixaDeTexto 5">
            <a:extLst>
              <a:ext uri="{FF2B5EF4-FFF2-40B4-BE49-F238E27FC236}">
                <a16:creationId xmlns:a16="http://schemas.microsoft.com/office/drawing/2014/main" id="{7DA8D7F3-D6D3-4FA0-9464-AFAAD04F3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479425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  <a:endParaRPr lang="pt-BR" altLang="pt-B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74FC5FB-D5E7-4E11-8ECC-4DA470CF61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41039" y="201736"/>
            <a:ext cx="3439445" cy="104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9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Rodapé 19">
            <a:extLst>
              <a:ext uri="{FF2B5EF4-FFF2-40B4-BE49-F238E27FC236}">
                <a16:creationId xmlns:a16="http://schemas.microsoft.com/office/drawing/2014/main" id="{16A2B186-E382-4D47-A1E8-ABF9512191C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3754438" y="6170613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pt-BR" noProof="1"/>
              <a:t>* De acordo com uma pesquisa </a:t>
            </a:r>
          </a:p>
        </p:txBody>
      </p:sp>
      <p:sp>
        <p:nvSpPr>
          <p:cNvPr id="7171" name="CaixaDeTexto 5">
            <a:extLst>
              <a:ext uri="{FF2B5EF4-FFF2-40B4-BE49-F238E27FC236}">
                <a16:creationId xmlns:a16="http://schemas.microsoft.com/office/drawing/2014/main" id="{7DA8D7F3-D6D3-4FA0-9464-AFAAD04F3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479425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  <a:endParaRPr lang="pt-BR" altLang="pt-B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12C1E12-635A-75ED-2942-7841C8C694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41039" y="201736"/>
            <a:ext cx="3439445" cy="104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94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aixaDeTexto 11">
            <a:extLst>
              <a:ext uri="{FF2B5EF4-FFF2-40B4-BE49-F238E27FC236}">
                <a16:creationId xmlns:a16="http://schemas.microsoft.com/office/drawing/2014/main" id="{E5EB6A9D-98E7-4F71-AC91-CD1DB0440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7651" y="2077987"/>
            <a:ext cx="535151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Obrigado!</a:t>
            </a:r>
          </a:p>
        </p:txBody>
      </p:sp>
      <p:pic>
        <p:nvPicPr>
          <p:cNvPr id="6" name="Gráfico 5" descr="Usuário com preenchimento sólido">
            <a:extLst>
              <a:ext uri="{FF2B5EF4-FFF2-40B4-BE49-F238E27FC236}">
                <a16:creationId xmlns:a16="http://schemas.microsoft.com/office/drawing/2014/main" id="{718310D6-9364-5A72-736B-2F8B81716D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40570" y="3981170"/>
            <a:ext cx="630564" cy="630564"/>
          </a:xfrm>
          <a:prstGeom prst="rect">
            <a:avLst/>
          </a:prstGeom>
        </p:spPr>
      </p:pic>
      <p:pic>
        <p:nvPicPr>
          <p:cNvPr id="8" name="Gráfico 7" descr="Conexões com preenchimento sólido">
            <a:extLst>
              <a:ext uri="{FF2B5EF4-FFF2-40B4-BE49-F238E27FC236}">
                <a16:creationId xmlns:a16="http://schemas.microsoft.com/office/drawing/2014/main" id="{ADBFECD0-E8B6-6B85-876A-1B0ECBA95A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59232" y="4740488"/>
            <a:ext cx="533338" cy="533338"/>
          </a:xfrm>
          <a:prstGeom prst="rect">
            <a:avLst/>
          </a:prstGeom>
        </p:spPr>
      </p:pic>
      <p:pic>
        <p:nvPicPr>
          <p:cNvPr id="14" name="Gráfico 13" descr="Envelope estrutura de tópicos">
            <a:extLst>
              <a:ext uri="{FF2B5EF4-FFF2-40B4-BE49-F238E27FC236}">
                <a16:creationId xmlns:a16="http://schemas.microsoft.com/office/drawing/2014/main" id="{0C812B84-846C-FD90-78FA-5D63512262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58772" y="5285379"/>
            <a:ext cx="556836" cy="556836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A80ADC-712B-52A0-5C9B-2F152A277AF4}"/>
              </a:ext>
            </a:extLst>
          </p:cNvPr>
          <p:cNvSpPr txBox="1"/>
          <p:nvPr/>
        </p:nvSpPr>
        <p:spPr>
          <a:xfrm>
            <a:off x="8008458" y="4122959"/>
            <a:ext cx="1045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Nome: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9908B27-A6B5-2680-0D1F-3736B68F97C9}"/>
              </a:ext>
            </a:extLst>
          </p:cNvPr>
          <p:cNvSpPr txBox="1"/>
          <p:nvPr/>
        </p:nvSpPr>
        <p:spPr>
          <a:xfrm>
            <a:off x="7983343" y="4777528"/>
            <a:ext cx="1391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Rede Social: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DAF3668-8EC4-8A3D-57CE-61812453D419}"/>
              </a:ext>
            </a:extLst>
          </p:cNvPr>
          <p:cNvSpPr txBox="1"/>
          <p:nvPr/>
        </p:nvSpPr>
        <p:spPr>
          <a:xfrm>
            <a:off x="8008458" y="5379131"/>
            <a:ext cx="1045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E-mail: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7F94098-A642-3EC5-059C-031106B080C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541039" y="201736"/>
            <a:ext cx="3439445" cy="10460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a 44">
      <a:dk1>
        <a:sysClr val="windowText" lastClr="000000"/>
      </a:dk1>
      <a:lt1>
        <a:sysClr val="window" lastClr="FFFFFF"/>
      </a:lt1>
      <a:dk2>
        <a:srgbClr val="002060"/>
      </a:dk2>
      <a:lt2>
        <a:srgbClr val="002060"/>
      </a:lt2>
      <a:accent1>
        <a:srgbClr val="002060"/>
      </a:accent1>
      <a:accent2>
        <a:srgbClr val="002060"/>
      </a:accent2>
      <a:accent3>
        <a:srgbClr val="002060"/>
      </a:accent3>
      <a:accent4>
        <a:srgbClr val="002060"/>
      </a:accent4>
      <a:accent5>
        <a:srgbClr val="002060"/>
      </a:accent5>
      <a:accent6>
        <a:srgbClr val="002060"/>
      </a:accent6>
      <a:hlink>
        <a:srgbClr val="002060"/>
      </a:hlink>
      <a:folHlink>
        <a:srgbClr val="002060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8A2F88-55C5-4ED1-9541-807C6542476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53</Words>
  <Application>Microsoft Office PowerPoint</Application>
  <PresentationFormat>Widescreen</PresentationFormat>
  <Paragraphs>17</Paragraphs>
  <Slides>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/>
  <cp:lastModifiedBy/>
  <cp:revision>27</cp:revision>
  <dcterms:created xsi:type="dcterms:W3CDTF">2019-11-27T16:18:32Z</dcterms:created>
  <dcterms:modified xsi:type="dcterms:W3CDTF">2025-09-05T18:59:14Z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