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912" r:id="rId1"/>
  </p:sldMasterIdLst>
  <p:notesMasterIdLst>
    <p:notesMasterId r:id="rId3"/>
  </p:notesMasterIdLst>
  <p:sldIdLst>
    <p:sldId id="256" r:id="rId2"/>
  </p:sldIdLst>
  <p:sldSz cx="46080363" cy="25920700"/>
  <p:notesSz cx="6858000" cy="9144000"/>
  <p:defaultTextStyle>
    <a:defPPr>
      <a:defRPr lang="en-US"/>
    </a:defPPr>
    <a:lvl1pPr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defTabSz="457200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8164">
          <p15:clr>
            <a:srgbClr val="A4A3A4"/>
          </p15:clr>
        </p15:guide>
        <p15:guide id="2" pos="1451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scaleToFitPaper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14B77"/>
    <a:srgbClr val="FFFFFF"/>
    <a:srgbClr val="9A0101"/>
    <a:srgbClr val="137883"/>
    <a:srgbClr val="124872"/>
    <a:srgbClr val="4DA96B"/>
    <a:srgbClr val="2CAC9D"/>
    <a:srgbClr val="D19191"/>
    <a:srgbClr val="D1020A"/>
    <a:srgbClr val="55B46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7B9537-1B7A-4B0E-866D-EF647DACBBBD}" v="30" dt="2021-03-30T14:01:57.02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Estilo Clar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 snapToObjects="1">
      <p:cViewPr varScale="1">
        <p:scale>
          <a:sx n="21" d="100"/>
          <a:sy n="21" d="100"/>
        </p:scale>
        <p:origin x="830" y="29"/>
      </p:cViewPr>
      <p:guideLst>
        <p:guide orient="horz" pos="8164"/>
        <p:guide pos="14514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>
                <a16:creationId xmlns:a16="http://schemas.microsoft.com/office/drawing/2014/main" id="{0B6E28AD-50CD-4C96-84F6-D0A3DFD00C0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7A68651-875D-4308-8B6D-1B0A886BAE56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17C37389-8ECF-44F0-BD3F-EF2EB70178DA}" type="datetimeFigureOut">
              <a:rPr lang="pt-BR"/>
              <a:pPr>
                <a:defRPr/>
              </a:pPr>
              <a:t>14/08/2026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>
                <a16:creationId xmlns:a16="http://schemas.microsoft.com/office/drawing/2014/main" id="{0530E43D-62A9-4264-9B0A-A755F309E38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>
                <a16:creationId xmlns:a16="http://schemas.microsoft.com/office/drawing/2014/main" id="{D7064992-2CA7-4AAB-9F9B-C6093C5A1E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/>
              <a:t>Clique para editar os estilos do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70A73F54-DF90-4F6F-B0DF-129B5EB744B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71EBA02-4091-4B17-9761-B88B5EC5C32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D2ED2794-D009-429D-844F-0F15C8650952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78263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90525" algn="l" defTabSz="78263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782638" algn="l" defTabSz="78263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174750" algn="l" defTabSz="78263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566863" algn="l" defTabSz="782638" rtl="0" eaLnBrk="0" fontAlgn="base" hangingPunct="0">
      <a:spcBef>
        <a:spcPct val="30000"/>
      </a:spcBef>
      <a:spcAft>
        <a:spcPct val="0"/>
      </a:spcAft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959045" algn="l" defTabSz="783618" rtl="0" eaLnBrk="1" latinLnBrk="0" hangingPunct="1">
      <a:defRPr sz="990" kern="1200">
        <a:solidFill>
          <a:schemeClr val="tx1"/>
        </a:solidFill>
        <a:latin typeface="+mn-lt"/>
        <a:ea typeface="+mn-ea"/>
        <a:cs typeface="+mn-cs"/>
      </a:defRPr>
    </a:lvl6pPr>
    <a:lvl7pPr marL="2350853" algn="l" defTabSz="783618" rtl="0" eaLnBrk="1" latinLnBrk="0" hangingPunct="1">
      <a:defRPr sz="990" kern="1200">
        <a:solidFill>
          <a:schemeClr val="tx1"/>
        </a:solidFill>
        <a:latin typeface="+mn-lt"/>
        <a:ea typeface="+mn-ea"/>
        <a:cs typeface="+mn-cs"/>
      </a:defRPr>
    </a:lvl7pPr>
    <a:lvl8pPr marL="2742662" algn="l" defTabSz="783618" rtl="0" eaLnBrk="1" latinLnBrk="0" hangingPunct="1">
      <a:defRPr sz="990" kern="1200">
        <a:solidFill>
          <a:schemeClr val="tx1"/>
        </a:solidFill>
        <a:latin typeface="+mn-lt"/>
        <a:ea typeface="+mn-ea"/>
        <a:cs typeface="+mn-cs"/>
      </a:defRPr>
    </a:lvl8pPr>
    <a:lvl9pPr marL="3134470" algn="l" defTabSz="783618" rtl="0" eaLnBrk="1" latinLnBrk="0" hangingPunct="1">
      <a:defRPr sz="99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Espaço Reservado para Imagem de Slide 1">
            <a:extLst>
              <a:ext uri="{FF2B5EF4-FFF2-40B4-BE49-F238E27FC236}">
                <a16:creationId xmlns:a16="http://schemas.microsoft.com/office/drawing/2014/main" id="{D2DF7E7B-6E8D-4F4A-B2C2-5B05ABD196D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" name="Espaço Reservado para Anotações 2">
            <a:extLst>
              <a:ext uri="{FF2B5EF4-FFF2-40B4-BE49-F238E27FC236}">
                <a16:creationId xmlns:a16="http://schemas.microsoft.com/office/drawing/2014/main" id="{292321C5-B7CE-4F15-95AA-1D902E8F097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783618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sz="990" dirty="0"/>
          </a:p>
        </p:txBody>
      </p:sp>
      <p:sp>
        <p:nvSpPr>
          <p:cNvPr id="4100" name="Espaço Reservado para Número de Slide 3">
            <a:extLst>
              <a:ext uri="{FF2B5EF4-FFF2-40B4-BE49-F238E27FC236}">
                <a16:creationId xmlns:a16="http://schemas.microsoft.com/office/drawing/2014/main" id="{197A323F-B0F7-4FB1-A810-15130DF572F8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211549F2-4EA9-471B-9D46-8E8605235BA9}" type="slidenum">
              <a:rPr lang="pt-BR" altLang="pt-BR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pt-BR" alt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760046" y="4242116"/>
            <a:ext cx="34560272" cy="9024244"/>
          </a:xfrm>
        </p:spPr>
        <p:txBody>
          <a:bodyPr anchor="b"/>
          <a:lstStyle>
            <a:lvl1pPr algn="ctr">
              <a:defRPr sz="2267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760046" y="13614370"/>
            <a:ext cx="34560272" cy="6258167"/>
          </a:xfrm>
        </p:spPr>
        <p:txBody>
          <a:bodyPr/>
          <a:lstStyle>
            <a:lvl1pPr marL="0" indent="0" algn="ctr">
              <a:buNone/>
              <a:defRPr sz="9071"/>
            </a:lvl1pPr>
            <a:lvl2pPr marL="1728033" indent="0" algn="ctr">
              <a:buNone/>
              <a:defRPr sz="7559"/>
            </a:lvl2pPr>
            <a:lvl3pPr marL="3456066" indent="0" algn="ctr">
              <a:buNone/>
              <a:defRPr sz="6803"/>
            </a:lvl3pPr>
            <a:lvl4pPr marL="5184099" indent="0" algn="ctr">
              <a:buNone/>
              <a:defRPr sz="6047"/>
            </a:lvl4pPr>
            <a:lvl5pPr marL="6912132" indent="0" algn="ctr">
              <a:buNone/>
              <a:defRPr sz="6047"/>
            </a:lvl5pPr>
            <a:lvl6pPr marL="8640166" indent="0" algn="ctr">
              <a:buNone/>
              <a:defRPr sz="6047"/>
            </a:lvl6pPr>
            <a:lvl7pPr marL="10368199" indent="0" algn="ctr">
              <a:buNone/>
              <a:defRPr sz="6047"/>
            </a:lvl7pPr>
            <a:lvl8pPr marL="12096232" indent="0" algn="ctr">
              <a:buNone/>
              <a:defRPr sz="6047"/>
            </a:lvl8pPr>
            <a:lvl9pPr marL="13824265" indent="0" algn="ctr">
              <a:buNone/>
              <a:defRPr sz="6047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31E5E2-C1A2-4F41-A3FF-E0FA8B1D98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748F728-F05D-4034-9F19-D50C48C3C981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E9C033-24CF-4F9C-BE6F-97A2101337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657F08-6DE0-49F5-A7FB-893920DEF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B261B08-5145-4A65-AEAB-CA673660FD27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21832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4752B57-0156-4F30-AFDF-9BE8625F38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7C9214-C020-49CD-8001-E00D2665CFAA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487CCD-C545-4ED4-BAB7-7005D32499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DCF0DA-F13D-499A-B2A3-DDC3F07AE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2F838-2A52-4D19-ABD5-E7582CB92B2A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1598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2976260" y="1380037"/>
            <a:ext cx="9936078" cy="21966595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168025" y="1380037"/>
            <a:ext cx="29232230" cy="21966595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9C7F4-68C9-432F-8172-77DD0F180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702289-13F2-4395-9B01-D6066197C3C3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6373157-FCE0-4973-B63A-AE40F4AD8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93ADFC-B49E-46C1-B5E3-1244A92CF3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E36E87-7228-48B1-8BE7-9B12FC4B6DF5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5257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3B6DC19-86BD-43CF-91ED-B0D26010B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69C532-B362-40C8-B9AD-190546AEB48E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EA308-35FC-48F4-9DC7-5074182EC5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5B97C9-95C1-450E-A7DE-43A31F9A6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056D65-6CE9-45E5-AC97-BD403D6C45E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14265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44025" y="6462178"/>
            <a:ext cx="39744313" cy="10782289"/>
          </a:xfrm>
        </p:spPr>
        <p:txBody>
          <a:bodyPr anchor="b"/>
          <a:lstStyle>
            <a:lvl1pPr>
              <a:defRPr sz="2267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4025" y="17346472"/>
            <a:ext cx="39744313" cy="5670151"/>
          </a:xfrm>
        </p:spPr>
        <p:txBody>
          <a:bodyPr/>
          <a:lstStyle>
            <a:lvl1pPr marL="0" indent="0">
              <a:buNone/>
              <a:defRPr sz="9071">
                <a:solidFill>
                  <a:schemeClr val="tx1">
                    <a:tint val="75000"/>
                  </a:schemeClr>
                </a:solidFill>
              </a:defRPr>
            </a:lvl1pPr>
            <a:lvl2pPr marL="1728033" indent="0">
              <a:buNone/>
              <a:defRPr sz="7559">
                <a:solidFill>
                  <a:schemeClr val="tx1">
                    <a:tint val="75000"/>
                  </a:schemeClr>
                </a:solidFill>
              </a:defRPr>
            </a:lvl2pPr>
            <a:lvl3pPr marL="3456066" indent="0">
              <a:buNone/>
              <a:defRPr sz="6803">
                <a:solidFill>
                  <a:schemeClr val="tx1">
                    <a:tint val="75000"/>
                  </a:schemeClr>
                </a:solidFill>
              </a:defRPr>
            </a:lvl3pPr>
            <a:lvl4pPr marL="5184099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4pPr>
            <a:lvl5pPr marL="6912132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5pPr>
            <a:lvl6pPr marL="8640166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6pPr>
            <a:lvl7pPr marL="10368199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7pPr>
            <a:lvl8pPr marL="12096232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8pPr>
            <a:lvl9pPr marL="13824265" indent="0">
              <a:buNone/>
              <a:defRPr sz="604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5E058E-F9FF-4211-A78F-74F040760D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1B32-84F6-4927-BECE-8B3766372A74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CF6611A-3885-4A11-B4AF-A3308D76FF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3F5CC0-E7F1-47F8-9637-A7F29A98F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356899C-61D2-4174-957A-534E653F41DC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60713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68025" y="6900186"/>
            <a:ext cx="19584154" cy="164464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3328184" y="6900186"/>
            <a:ext cx="19584154" cy="164464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08ED814-3D53-4BD7-8C0B-D4B80420FA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C2B109-F3A1-442F-9984-C86165546DA9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544B9BB-8123-45EB-B48F-D89443AAC4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5B4657F-CE33-4298-AB2E-5C835E702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F234BC-EC95-48B8-9AE0-E1BE0D837164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513441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027" y="1380039"/>
            <a:ext cx="39744313" cy="5010137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74029" y="6354174"/>
            <a:ext cx="19494152" cy="3114082"/>
          </a:xfrm>
        </p:spPr>
        <p:txBody>
          <a:bodyPr anchor="b"/>
          <a:lstStyle>
            <a:lvl1pPr marL="0" indent="0">
              <a:buNone/>
              <a:defRPr sz="9071" b="1"/>
            </a:lvl1pPr>
            <a:lvl2pPr marL="1728033" indent="0">
              <a:buNone/>
              <a:defRPr sz="7559" b="1"/>
            </a:lvl2pPr>
            <a:lvl3pPr marL="3456066" indent="0">
              <a:buNone/>
              <a:defRPr sz="6803" b="1"/>
            </a:lvl3pPr>
            <a:lvl4pPr marL="5184099" indent="0">
              <a:buNone/>
              <a:defRPr sz="6047" b="1"/>
            </a:lvl4pPr>
            <a:lvl5pPr marL="6912132" indent="0">
              <a:buNone/>
              <a:defRPr sz="6047" b="1"/>
            </a:lvl5pPr>
            <a:lvl6pPr marL="8640166" indent="0">
              <a:buNone/>
              <a:defRPr sz="6047" b="1"/>
            </a:lvl6pPr>
            <a:lvl7pPr marL="10368199" indent="0">
              <a:buNone/>
              <a:defRPr sz="6047" b="1"/>
            </a:lvl7pPr>
            <a:lvl8pPr marL="12096232" indent="0">
              <a:buNone/>
              <a:defRPr sz="6047" b="1"/>
            </a:lvl8pPr>
            <a:lvl9pPr marL="13824265" indent="0">
              <a:buNone/>
              <a:defRPr sz="604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174029" y="9468256"/>
            <a:ext cx="19494152" cy="139263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3328184" y="6354174"/>
            <a:ext cx="19590156" cy="3114082"/>
          </a:xfrm>
        </p:spPr>
        <p:txBody>
          <a:bodyPr anchor="b"/>
          <a:lstStyle>
            <a:lvl1pPr marL="0" indent="0">
              <a:buNone/>
              <a:defRPr sz="9071" b="1"/>
            </a:lvl1pPr>
            <a:lvl2pPr marL="1728033" indent="0">
              <a:buNone/>
              <a:defRPr sz="7559" b="1"/>
            </a:lvl2pPr>
            <a:lvl3pPr marL="3456066" indent="0">
              <a:buNone/>
              <a:defRPr sz="6803" b="1"/>
            </a:lvl3pPr>
            <a:lvl4pPr marL="5184099" indent="0">
              <a:buNone/>
              <a:defRPr sz="6047" b="1"/>
            </a:lvl4pPr>
            <a:lvl5pPr marL="6912132" indent="0">
              <a:buNone/>
              <a:defRPr sz="6047" b="1"/>
            </a:lvl5pPr>
            <a:lvl6pPr marL="8640166" indent="0">
              <a:buNone/>
              <a:defRPr sz="6047" b="1"/>
            </a:lvl6pPr>
            <a:lvl7pPr marL="10368199" indent="0">
              <a:buNone/>
              <a:defRPr sz="6047" b="1"/>
            </a:lvl7pPr>
            <a:lvl8pPr marL="12096232" indent="0">
              <a:buNone/>
              <a:defRPr sz="6047" b="1"/>
            </a:lvl8pPr>
            <a:lvl9pPr marL="13824265" indent="0">
              <a:buNone/>
              <a:defRPr sz="6047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3328184" y="9468256"/>
            <a:ext cx="19590156" cy="1392637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E36A803B-2342-4B74-8049-1F9A91B3C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EB8AA1-7DA4-4BAE-80C8-6C0F26F603A1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F406F903-EB36-4754-A319-7C27C6E4D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F772F2EC-0114-41C1-964F-D85C7D3157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0FF197-53BD-4BBC-A9F9-1D8426F272AB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266156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5F3270EC-E046-4051-9B21-87A9686E20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C263402-FA9A-4859-A598-C987C953C9EC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570765A-168D-4204-AF18-D91D4B0C4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02FD36BB-D890-42D7-8B42-EA771AE321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D14231-7F91-43C0-A6AB-3DD07724A453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24439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8763F2B5-EB53-4061-9540-942F1B620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228835-C663-473C-9CBA-7280AD4805D4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3E87ECC-E80E-4F07-B1CF-C4F12985A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A7D5FF25-E69E-4059-AA8B-7751154F08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FB853-1A11-4E32-A363-767EA931C07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5094845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029" y="1728047"/>
            <a:ext cx="14862115" cy="6048163"/>
          </a:xfrm>
        </p:spPr>
        <p:txBody>
          <a:bodyPr anchor="b"/>
          <a:lstStyle>
            <a:lvl1pPr>
              <a:defRPr sz="1209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90156" y="3732103"/>
            <a:ext cx="23328184" cy="18420497"/>
          </a:xfrm>
        </p:spPr>
        <p:txBody>
          <a:bodyPr/>
          <a:lstStyle>
            <a:lvl1pPr>
              <a:defRPr sz="12095"/>
            </a:lvl1pPr>
            <a:lvl2pPr>
              <a:defRPr sz="10583"/>
            </a:lvl2pPr>
            <a:lvl3pPr>
              <a:defRPr sz="9071"/>
            </a:lvl3pPr>
            <a:lvl4pPr>
              <a:defRPr sz="7559"/>
            </a:lvl4pPr>
            <a:lvl5pPr>
              <a:defRPr sz="7559"/>
            </a:lvl5pPr>
            <a:lvl6pPr>
              <a:defRPr sz="7559"/>
            </a:lvl6pPr>
            <a:lvl7pPr>
              <a:defRPr sz="7559"/>
            </a:lvl7pPr>
            <a:lvl8pPr>
              <a:defRPr sz="7559"/>
            </a:lvl8pPr>
            <a:lvl9pPr>
              <a:defRPr sz="7559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74029" y="7776210"/>
            <a:ext cx="14862115" cy="14406391"/>
          </a:xfrm>
        </p:spPr>
        <p:txBody>
          <a:bodyPr/>
          <a:lstStyle>
            <a:lvl1pPr marL="0" indent="0">
              <a:buNone/>
              <a:defRPr sz="6047"/>
            </a:lvl1pPr>
            <a:lvl2pPr marL="1728033" indent="0">
              <a:buNone/>
              <a:defRPr sz="5291"/>
            </a:lvl2pPr>
            <a:lvl3pPr marL="3456066" indent="0">
              <a:buNone/>
              <a:defRPr sz="4536"/>
            </a:lvl3pPr>
            <a:lvl4pPr marL="5184099" indent="0">
              <a:buNone/>
              <a:defRPr sz="3780"/>
            </a:lvl4pPr>
            <a:lvl5pPr marL="6912132" indent="0">
              <a:buNone/>
              <a:defRPr sz="3780"/>
            </a:lvl5pPr>
            <a:lvl6pPr marL="8640166" indent="0">
              <a:buNone/>
              <a:defRPr sz="3780"/>
            </a:lvl6pPr>
            <a:lvl7pPr marL="10368199" indent="0">
              <a:buNone/>
              <a:defRPr sz="3780"/>
            </a:lvl7pPr>
            <a:lvl8pPr marL="12096232" indent="0">
              <a:buNone/>
              <a:defRPr sz="3780"/>
            </a:lvl8pPr>
            <a:lvl9pPr marL="13824265" indent="0">
              <a:buNone/>
              <a:defRPr sz="378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E3794AE8-73A7-4365-B58C-4A06175A06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6397BF-6927-46E4-8B25-38CD585D4674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6A6D629-AFBC-4E01-B660-8354595588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C18972-ABB6-4BB4-9FB3-250181EB92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2502BE-1B4B-4E20-8DB3-71D0B920BC51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734458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74029" y="1728047"/>
            <a:ext cx="14862115" cy="6048163"/>
          </a:xfrm>
        </p:spPr>
        <p:txBody>
          <a:bodyPr anchor="b"/>
          <a:lstStyle>
            <a:lvl1pPr>
              <a:defRPr sz="12095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590156" y="3732103"/>
            <a:ext cx="23328184" cy="18420497"/>
          </a:xfrm>
        </p:spPr>
        <p:txBody>
          <a:bodyPr rtlCol="0">
            <a:normAutofit/>
          </a:bodyPr>
          <a:lstStyle>
            <a:lvl1pPr marL="0" indent="0">
              <a:buNone/>
              <a:defRPr sz="12095"/>
            </a:lvl1pPr>
            <a:lvl2pPr marL="1728033" indent="0">
              <a:buNone/>
              <a:defRPr sz="10583"/>
            </a:lvl2pPr>
            <a:lvl3pPr marL="3456066" indent="0">
              <a:buNone/>
              <a:defRPr sz="9071"/>
            </a:lvl3pPr>
            <a:lvl4pPr marL="5184099" indent="0">
              <a:buNone/>
              <a:defRPr sz="7559"/>
            </a:lvl4pPr>
            <a:lvl5pPr marL="6912132" indent="0">
              <a:buNone/>
              <a:defRPr sz="7559"/>
            </a:lvl5pPr>
            <a:lvl6pPr marL="8640166" indent="0">
              <a:buNone/>
              <a:defRPr sz="7559"/>
            </a:lvl6pPr>
            <a:lvl7pPr marL="10368199" indent="0">
              <a:buNone/>
              <a:defRPr sz="7559"/>
            </a:lvl7pPr>
            <a:lvl8pPr marL="12096232" indent="0">
              <a:buNone/>
              <a:defRPr sz="7559"/>
            </a:lvl8pPr>
            <a:lvl9pPr marL="13824265" indent="0">
              <a:buNone/>
              <a:defRPr sz="7559"/>
            </a:lvl9pPr>
          </a:lstStyle>
          <a:p>
            <a:pPr lvl="0"/>
            <a:r>
              <a:rPr lang="pt-BR" noProof="0"/>
              <a:t>Clique no ícone para adicionar uma imagem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174029" y="7776210"/>
            <a:ext cx="14862115" cy="14406391"/>
          </a:xfrm>
        </p:spPr>
        <p:txBody>
          <a:bodyPr/>
          <a:lstStyle>
            <a:lvl1pPr marL="0" indent="0">
              <a:buNone/>
              <a:defRPr sz="6047"/>
            </a:lvl1pPr>
            <a:lvl2pPr marL="1728033" indent="0">
              <a:buNone/>
              <a:defRPr sz="5291"/>
            </a:lvl2pPr>
            <a:lvl3pPr marL="3456066" indent="0">
              <a:buNone/>
              <a:defRPr sz="4536"/>
            </a:lvl3pPr>
            <a:lvl4pPr marL="5184099" indent="0">
              <a:buNone/>
              <a:defRPr sz="3780"/>
            </a:lvl4pPr>
            <a:lvl5pPr marL="6912132" indent="0">
              <a:buNone/>
              <a:defRPr sz="3780"/>
            </a:lvl5pPr>
            <a:lvl6pPr marL="8640166" indent="0">
              <a:buNone/>
              <a:defRPr sz="3780"/>
            </a:lvl6pPr>
            <a:lvl7pPr marL="10368199" indent="0">
              <a:buNone/>
              <a:defRPr sz="3780"/>
            </a:lvl7pPr>
            <a:lvl8pPr marL="12096232" indent="0">
              <a:buNone/>
              <a:defRPr sz="3780"/>
            </a:lvl8pPr>
            <a:lvl9pPr marL="13824265" indent="0">
              <a:buNone/>
              <a:defRPr sz="378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1DFAC29-1C8F-49E1-B7B9-6E78E0DF6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F161440-FC93-420E-9A17-AEABB182425E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93CCAEFF-F1D5-4981-959B-B2AF43135B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4933C8B-9F82-44F8-A89C-D08681E056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D1B2D4-A96C-47A5-8F34-AB4EB0BE2929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39957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1E5AEBD0-AF31-463B-B367-9349606209E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168650" y="1379538"/>
            <a:ext cx="39743063" cy="501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 título Mestre</a:t>
            </a:r>
            <a:endParaRPr lang="en-US" altLang="pt-BR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B031C3F1-6F45-413C-8B74-69FA7CBD434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168650" y="6900863"/>
            <a:ext cx="39743063" cy="1644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/>
              <a:t>Clique para editar os estilos de texto Mestres</a:t>
            </a:r>
          </a:p>
          <a:p>
            <a:pPr lvl="1"/>
            <a:r>
              <a:rPr lang="pt-BR" altLang="pt-BR"/>
              <a:t>Segundo nível</a:t>
            </a:r>
          </a:p>
          <a:p>
            <a:pPr lvl="2"/>
            <a:r>
              <a:rPr lang="pt-BR" altLang="pt-BR"/>
              <a:t>Terceiro nível</a:t>
            </a:r>
          </a:p>
          <a:p>
            <a:pPr lvl="3"/>
            <a:r>
              <a:rPr lang="pt-BR" altLang="pt-BR"/>
              <a:t>Quarto nível</a:t>
            </a:r>
          </a:p>
          <a:p>
            <a:pPr lvl="4"/>
            <a:r>
              <a:rPr lang="pt-BR" altLang="pt-BR"/>
              <a:t>Quinto nível</a:t>
            </a:r>
            <a:endParaRPr lang="en-US" altLang="pt-BR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EFC5A0-7E64-4DF1-BEA6-2EA8DA6D3BC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3168650" y="24025225"/>
            <a:ext cx="10367963" cy="1379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4536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E245335-94B4-49ED-AEE3-2D2C7BC13EFA}" type="datetimeFigureOut">
              <a:rPr lang="it-IT"/>
              <a:pPr>
                <a:defRPr/>
              </a:pPr>
              <a:t>14/08/2026</a:t>
            </a:fld>
            <a:endParaRPr lang="it-IT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C0A424-38D9-4323-8D15-3F0C7FC58C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263813" y="24025225"/>
            <a:ext cx="15552737" cy="1379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4536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3F3047B-3F32-46F2-B4ED-ECC8D488434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32543750" y="24025225"/>
            <a:ext cx="10367963" cy="137953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4536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13401E5C-5F63-49EA-84DF-8A2BBFE589DD}" type="slidenum">
              <a:rPr lang="it-IT"/>
              <a:pPr>
                <a:defRPr/>
              </a:pPr>
              <a:t>‹nº›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345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345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2pPr>
      <a:lvl3pPr algn="l" defTabSz="345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3pPr>
      <a:lvl4pPr algn="l" defTabSz="345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4pPr>
      <a:lvl5pPr algn="l" defTabSz="3455988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3455988" rtl="0" fontAlgn="base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3455988" rtl="0" fontAlgn="base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3455988" rtl="0" fontAlgn="base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3455988" rtl="0" fontAlgn="base">
        <a:lnSpc>
          <a:spcPct val="90000"/>
        </a:lnSpc>
        <a:spcBef>
          <a:spcPct val="0"/>
        </a:spcBef>
        <a:spcAft>
          <a:spcPct val="0"/>
        </a:spcAft>
        <a:defRPr sz="166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863600" indent="-863600" algn="l" defTabSz="3455988" rtl="0" eaLnBrk="0" fontAlgn="base" hangingPunct="0">
        <a:lnSpc>
          <a:spcPct val="90000"/>
        </a:lnSpc>
        <a:spcBef>
          <a:spcPts val="3775"/>
        </a:spcBef>
        <a:spcAft>
          <a:spcPct val="0"/>
        </a:spcAft>
        <a:buFont typeface="Arial" panose="020B0604020202020204" pitchFamily="34" charset="0"/>
        <a:buChar char="•"/>
        <a:defRPr sz="10500" kern="1200">
          <a:solidFill>
            <a:schemeClr val="tx1"/>
          </a:solidFill>
          <a:latin typeface="+mn-lt"/>
          <a:ea typeface="+mn-ea"/>
          <a:cs typeface="+mn-cs"/>
        </a:defRPr>
      </a:lvl1pPr>
      <a:lvl2pPr marL="2590800" indent="-863600" algn="l" defTabSz="3455988" rtl="0" eaLnBrk="0" fontAlgn="base" hangingPunct="0">
        <a:lnSpc>
          <a:spcPct val="90000"/>
        </a:lnSpc>
        <a:spcBef>
          <a:spcPts val="1888"/>
        </a:spcBef>
        <a:spcAft>
          <a:spcPct val="0"/>
        </a:spcAft>
        <a:buFont typeface="Arial" panose="020B0604020202020204" pitchFamily="34" charset="0"/>
        <a:buChar char="•"/>
        <a:defRPr sz="9000" kern="1200">
          <a:solidFill>
            <a:schemeClr val="tx1"/>
          </a:solidFill>
          <a:latin typeface="+mn-lt"/>
          <a:ea typeface="+mn-ea"/>
          <a:cs typeface="+mn-cs"/>
        </a:defRPr>
      </a:lvl2pPr>
      <a:lvl3pPr marL="4319588" indent="-863600" algn="l" defTabSz="3455988" rtl="0" eaLnBrk="0" fontAlgn="base" hangingPunct="0">
        <a:lnSpc>
          <a:spcPct val="90000"/>
        </a:lnSpc>
        <a:spcBef>
          <a:spcPts val="1888"/>
        </a:spcBef>
        <a:spcAft>
          <a:spcPct val="0"/>
        </a:spcAft>
        <a:buFont typeface="Arial" panose="020B0604020202020204" pitchFamily="34" charset="0"/>
        <a:buChar char="•"/>
        <a:defRPr sz="7500" kern="1200">
          <a:solidFill>
            <a:schemeClr val="tx1"/>
          </a:solidFill>
          <a:latin typeface="+mn-lt"/>
          <a:ea typeface="+mn-ea"/>
          <a:cs typeface="+mn-cs"/>
        </a:defRPr>
      </a:lvl3pPr>
      <a:lvl4pPr marL="6046788" indent="-863600" algn="l" defTabSz="3455988" rtl="0" eaLnBrk="0" fontAlgn="base" hangingPunct="0">
        <a:lnSpc>
          <a:spcPct val="90000"/>
        </a:lnSpc>
        <a:spcBef>
          <a:spcPts val="1888"/>
        </a:spcBef>
        <a:spcAft>
          <a:spcPct val="0"/>
        </a:spcAft>
        <a:buFont typeface="Arial" panose="020B0604020202020204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4pPr>
      <a:lvl5pPr marL="7775575" indent="-863600" algn="l" defTabSz="3455988" rtl="0" eaLnBrk="0" fontAlgn="base" hangingPunct="0">
        <a:lnSpc>
          <a:spcPct val="90000"/>
        </a:lnSpc>
        <a:spcBef>
          <a:spcPts val="1888"/>
        </a:spcBef>
        <a:spcAft>
          <a:spcPct val="0"/>
        </a:spcAft>
        <a:buFont typeface="Arial" panose="020B0604020202020204" pitchFamily="34" charset="0"/>
        <a:buChar char="•"/>
        <a:defRPr sz="6800" kern="1200">
          <a:solidFill>
            <a:schemeClr val="tx1"/>
          </a:solidFill>
          <a:latin typeface="+mn-lt"/>
          <a:ea typeface="+mn-ea"/>
          <a:cs typeface="+mn-cs"/>
        </a:defRPr>
      </a:lvl5pPr>
      <a:lvl6pPr marL="9504182" indent="-864017" algn="l" defTabSz="3456066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6pPr>
      <a:lvl7pPr marL="11232215" indent="-864017" algn="l" defTabSz="3456066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7pPr>
      <a:lvl8pPr marL="12960248" indent="-864017" algn="l" defTabSz="3456066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8pPr>
      <a:lvl9pPr marL="14688282" indent="-864017" algn="l" defTabSz="3456066" rtl="0" eaLnBrk="1" latinLnBrk="0" hangingPunct="1">
        <a:lnSpc>
          <a:spcPct val="90000"/>
        </a:lnSpc>
        <a:spcBef>
          <a:spcPts val="1890"/>
        </a:spcBef>
        <a:buFont typeface="Arial" panose="020B0604020202020204" pitchFamily="34" charset="0"/>
        <a:buChar char="•"/>
        <a:defRPr sz="680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1pPr>
      <a:lvl2pPr marL="1728033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2pPr>
      <a:lvl3pPr marL="3456066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3pPr>
      <a:lvl4pPr marL="5184099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4pPr>
      <a:lvl5pPr marL="6912132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5pPr>
      <a:lvl6pPr marL="8640166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6pPr>
      <a:lvl7pPr marL="10368199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7pPr>
      <a:lvl8pPr marL="12096232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8pPr>
      <a:lvl9pPr marL="13824265" algn="l" defTabSz="3456066" rtl="0" eaLnBrk="1" latinLnBrk="0" hangingPunct="1">
        <a:defRPr sz="680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>
            <a:extLst>
              <a:ext uri="{FF2B5EF4-FFF2-40B4-BE49-F238E27FC236}">
                <a16:creationId xmlns:a16="http://schemas.microsoft.com/office/drawing/2014/main" id="{9E0726DA-5789-4A5E-BF91-0168C8C6699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937125" y="909638"/>
            <a:ext cx="34126488" cy="1546225"/>
          </a:xfr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defTabSz="3456066" eaLnBrk="1" fontAlgn="auto" hangingPunct="1">
              <a:spcAft>
                <a:spcPts val="0"/>
              </a:spcAft>
              <a:defRPr/>
            </a:pPr>
            <a:r>
              <a:rPr lang="pt-BR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TÍTULO DO TRABALHO, CENTRALIZADO, EM CAIXA ALTA, NEGRITO E TAMANHO 16</a:t>
            </a:r>
            <a:endParaRPr lang="pt-BR" sz="54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CaixaDeTexto 7">
            <a:extLst>
              <a:ext uri="{FF2B5EF4-FFF2-40B4-BE49-F238E27FC236}">
                <a16:creationId xmlns:a16="http://schemas.microsoft.com/office/drawing/2014/main" id="{0578D33D-0C58-45A5-B666-F39914B50EE5}"/>
              </a:ext>
            </a:extLst>
          </p:cNvPr>
          <p:cNvSpPr txBox="1"/>
          <p:nvPr/>
        </p:nvSpPr>
        <p:spPr>
          <a:xfrm>
            <a:off x="334963" y="5013325"/>
            <a:ext cx="13989050" cy="957263"/>
          </a:xfrm>
          <a:prstGeom prst="rect">
            <a:avLst/>
          </a:prstGeom>
          <a:solidFill>
            <a:srgbClr val="114B77"/>
          </a:solidFill>
          <a:ln>
            <a:solidFill>
              <a:srgbClr val="9A010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9648" tIns="34825" rIns="69648" bIns="34825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7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INTRODUÇÃO </a:t>
            </a:r>
            <a:endParaRPr lang="pt-BR" sz="57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CaixaDeTexto 14">
            <a:extLst>
              <a:ext uri="{FF2B5EF4-FFF2-40B4-BE49-F238E27FC236}">
                <a16:creationId xmlns:a16="http://schemas.microsoft.com/office/drawing/2014/main" id="{703E33D5-6E05-46FC-BA77-E0E4AC0B6CE6}"/>
              </a:ext>
            </a:extLst>
          </p:cNvPr>
          <p:cNvSpPr txBox="1"/>
          <p:nvPr/>
        </p:nvSpPr>
        <p:spPr>
          <a:xfrm>
            <a:off x="373063" y="16149638"/>
            <a:ext cx="13911262" cy="957262"/>
          </a:xfrm>
          <a:prstGeom prst="rect">
            <a:avLst/>
          </a:prstGeom>
          <a:solidFill>
            <a:srgbClr val="114B77"/>
          </a:solidFill>
          <a:ln>
            <a:solidFill>
              <a:srgbClr val="9A010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9648" tIns="34825" rIns="69648" bIns="34825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7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OBJETIVO</a:t>
            </a:r>
            <a:endParaRPr lang="pt-BR" sz="57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B4D170EF-6503-426D-8A82-378BB577FDC4}"/>
              </a:ext>
            </a:extLst>
          </p:cNvPr>
          <p:cNvSpPr txBox="1"/>
          <p:nvPr/>
        </p:nvSpPr>
        <p:spPr>
          <a:xfrm>
            <a:off x="30426850" y="16656815"/>
            <a:ext cx="15309850" cy="920750"/>
          </a:xfrm>
          <a:prstGeom prst="rect">
            <a:avLst/>
          </a:prstGeom>
          <a:solidFill>
            <a:srgbClr val="114B77"/>
          </a:solidFill>
          <a:ln>
            <a:solidFill>
              <a:srgbClr val="9A010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9648" tIns="34825" rIns="69648" bIns="34825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51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t-BR" sz="528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REFERÊNCIAS  </a:t>
            </a:r>
            <a:endParaRPr lang="pt-BR" sz="528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78" name="Retângulo 11">
            <a:extLst>
              <a:ext uri="{FF2B5EF4-FFF2-40B4-BE49-F238E27FC236}">
                <a16:creationId xmlns:a16="http://schemas.microsoft.com/office/drawing/2014/main" id="{F4666D0F-7E90-4603-AA1B-984D17C6B63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365875" y="2605088"/>
            <a:ext cx="33466088" cy="1481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</a:pPr>
            <a:r>
              <a:rPr lang="pt-BR" altLang="pt-B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NOMES DOS AUTORES EM CAIXA ALTA, SEPARADOS POR PONTO E VÍRGULA (;)</a:t>
            </a:r>
          </a:p>
          <a:p>
            <a:pPr algn="ctr" eaLnBrk="1" hangingPunct="1">
              <a:lnSpc>
                <a:spcPct val="150000"/>
              </a:lnSpc>
            </a:pPr>
            <a:r>
              <a:rPr lang="pt-BR" altLang="pt-BR" sz="32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JOFEFA MARIA DA CONCEIÇÃO, LUCAS PEREIRA LOPES, CARINA ANDRADE DE ALMEITA</a:t>
            </a:r>
            <a:endParaRPr lang="pt-BR" altLang="pt-BR" sz="2800" dirty="0"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6CD9078D-4FDF-443F-8779-FE0D6D16E015}"/>
              </a:ext>
            </a:extLst>
          </p:cNvPr>
          <p:cNvSpPr txBox="1"/>
          <p:nvPr/>
        </p:nvSpPr>
        <p:spPr>
          <a:xfrm>
            <a:off x="312738" y="20251738"/>
            <a:ext cx="13911262" cy="920750"/>
          </a:xfrm>
          <a:prstGeom prst="rect">
            <a:avLst/>
          </a:prstGeom>
          <a:solidFill>
            <a:srgbClr val="114B77"/>
          </a:solidFill>
          <a:ln>
            <a:solidFill>
              <a:srgbClr val="9A010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9648" tIns="34825" rIns="69648" bIns="34825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519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METODOLOGIA </a:t>
            </a:r>
            <a:endParaRPr lang="pt-BR" sz="5519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CaixaDeTexto 48">
            <a:extLst>
              <a:ext uri="{FF2B5EF4-FFF2-40B4-BE49-F238E27FC236}">
                <a16:creationId xmlns:a16="http://schemas.microsoft.com/office/drawing/2014/main" id="{E716B626-5231-4940-AD8C-E6AE8E96D779}"/>
              </a:ext>
            </a:extLst>
          </p:cNvPr>
          <p:cNvSpPr txBox="1"/>
          <p:nvPr/>
        </p:nvSpPr>
        <p:spPr>
          <a:xfrm>
            <a:off x="30426850" y="5013325"/>
            <a:ext cx="15368587" cy="955675"/>
          </a:xfrm>
          <a:prstGeom prst="rect">
            <a:avLst/>
          </a:prstGeom>
          <a:solidFill>
            <a:srgbClr val="114B77"/>
          </a:solidFill>
          <a:ln>
            <a:solidFill>
              <a:srgbClr val="9A010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9648" tIns="34825" rIns="69648" bIns="34825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7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CONCLUSÃO</a:t>
            </a:r>
            <a:endParaRPr lang="pt-BR" sz="57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92" name="Conector reto 91">
            <a:extLst>
              <a:ext uri="{FF2B5EF4-FFF2-40B4-BE49-F238E27FC236}">
                <a16:creationId xmlns:a16="http://schemas.microsoft.com/office/drawing/2014/main" id="{5665B351-B439-4F24-8E2D-2D9AC0C581B4}"/>
              </a:ext>
            </a:extLst>
          </p:cNvPr>
          <p:cNvCxnSpPr>
            <a:cxnSpLocks/>
          </p:cNvCxnSpPr>
          <p:nvPr/>
        </p:nvCxnSpPr>
        <p:spPr>
          <a:xfrm>
            <a:off x="29951363" y="4733925"/>
            <a:ext cx="0" cy="2118677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CaixaDeTexto 74">
            <a:extLst>
              <a:ext uri="{FF2B5EF4-FFF2-40B4-BE49-F238E27FC236}">
                <a16:creationId xmlns:a16="http://schemas.microsoft.com/office/drawing/2014/main" id="{765510DE-E720-4A84-9BBD-4B15F2A9B422}"/>
              </a:ext>
            </a:extLst>
          </p:cNvPr>
          <p:cNvSpPr txBox="1"/>
          <p:nvPr/>
        </p:nvSpPr>
        <p:spPr>
          <a:xfrm>
            <a:off x="15171738" y="5037487"/>
            <a:ext cx="14606587" cy="955675"/>
          </a:xfrm>
          <a:prstGeom prst="rect">
            <a:avLst/>
          </a:prstGeom>
          <a:solidFill>
            <a:srgbClr val="114B77"/>
          </a:solidFill>
          <a:ln>
            <a:solidFill>
              <a:srgbClr val="9A0101"/>
            </a:solidFill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69648" tIns="34825" rIns="69648" bIns="34825">
            <a:spAutoFit/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576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RESULTADOS E DISCUSSÃO</a:t>
            </a:r>
            <a:endParaRPr lang="pt-BR" sz="576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27" name="Conector reto 126">
            <a:extLst>
              <a:ext uri="{FF2B5EF4-FFF2-40B4-BE49-F238E27FC236}">
                <a16:creationId xmlns:a16="http://schemas.microsoft.com/office/drawing/2014/main" id="{DC57B287-DDDB-478C-B8A3-15DB3663730F}"/>
              </a:ext>
            </a:extLst>
          </p:cNvPr>
          <p:cNvCxnSpPr>
            <a:cxnSpLocks/>
          </p:cNvCxnSpPr>
          <p:nvPr/>
        </p:nvCxnSpPr>
        <p:spPr>
          <a:xfrm>
            <a:off x="14747875" y="4710113"/>
            <a:ext cx="0" cy="21210587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85" name="CaixaDeTexto 10">
            <a:extLst>
              <a:ext uri="{FF2B5EF4-FFF2-40B4-BE49-F238E27FC236}">
                <a16:creationId xmlns:a16="http://schemas.microsoft.com/office/drawing/2014/main" id="{32824E68-F302-4609-93BC-9F52340089A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2750" y="6364288"/>
            <a:ext cx="13811250" cy="80946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O espaço de cada seção do trabalho pode ser ajustado de acordo com a necessidade.</a:t>
            </a:r>
          </a:p>
          <a:p>
            <a:pPr algn="just" eaLnBrk="1" hangingPunct="1"/>
            <a:endParaRPr lang="pt-BR" altLang="pt-B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Atenção especial deve ser dada para que o banner se torne autoexplicativo, permitindo que qualquer participante, ao visualizar o banner consiga entender o informação central da pesquisa. </a:t>
            </a:r>
          </a:p>
          <a:p>
            <a:pPr algn="just" eaLnBrk="1" hangingPunct="1"/>
            <a:endParaRPr lang="pt-BR" altLang="pt-B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Os autores podem incluir imagens no banner se desejarem.</a:t>
            </a:r>
          </a:p>
          <a:p>
            <a:pPr algn="just" eaLnBrk="1" hangingPunct="1"/>
            <a:endParaRPr lang="pt-BR" altLang="pt-B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/>
            <a:r>
              <a:rPr lang="pt-BR" alt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O banner pode ser personalizado com imagem de fundo se os autores julgarem necessário. Entretanto a cor das caixas de seções não deve ser alterado.</a:t>
            </a:r>
          </a:p>
        </p:txBody>
      </p:sp>
      <p:sp>
        <p:nvSpPr>
          <p:cNvPr id="3086" name="CaixaDeTexto 113">
            <a:extLst>
              <a:ext uri="{FF2B5EF4-FFF2-40B4-BE49-F238E27FC236}">
                <a16:creationId xmlns:a16="http://schemas.microsoft.com/office/drawing/2014/main" id="{D18C7CE1-3ECB-44C6-B131-563E2D61D3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519688" y="6439622"/>
            <a:ext cx="15147925" cy="31700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 eaLnBrk="1" hangingPunct="1"/>
            <a:r>
              <a:rPr lang="pt-BR" altLang="pt-BR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pt-BR" sz="40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conclusão deve ser elaborada, em frases curtas, claras e conexas, com base nos objetivos e resultados do Resumo Expandido, </a:t>
            </a:r>
            <a:r>
              <a:rPr lang="pt-BR" sz="40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conectando os pontos de discussão do tema, apresentando o trajeto e revelando até que ponto a pesquisa chegou. </a:t>
            </a:r>
            <a:endParaRPr lang="pt-BR" sz="4000" dirty="0"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 eaLnBrk="1" hangingPunct="1"/>
            <a:endParaRPr lang="pt-BR" altLang="pt-BR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Imagem 3">
            <a:extLst>
              <a:ext uri="{FF2B5EF4-FFF2-40B4-BE49-F238E27FC236}">
                <a16:creationId xmlns:a16="http://schemas.microsoft.com/office/drawing/2014/main" id="{8F143ED2-CBA6-19AD-8D2D-379CAB63540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37494681" y="698151"/>
            <a:ext cx="8585682" cy="2611164"/>
          </a:xfrm>
          <a:prstGeom prst="rect">
            <a:avLst/>
          </a:prstGeom>
        </p:spPr>
      </p:pic>
      <p:sp>
        <p:nvSpPr>
          <p:cNvPr id="2" name="Google Shape;103;p1">
            <a:extLst>
              <a:ext uri="{FF2B5EF4-FFF2-40B4-BE49-F238E27FC236}">
                <a16:creationId xmlns:a16="http://schemas.microsoft.com/office/drawing/2014/main" id="{86896902-3AC1-D332-7041-B4428F6E99E4}"/>
              </a:ext>
            </a:extLst>
          </p:cNvPr>
          <p:cNvSpPr txBox="1"/>
          <p:nvPr/>
        </p:nvSpPr>
        <p:spPr>
          <a:xfrm>
            <a:off x="412875" y="17528500"/>
            <a:ext cx="13811400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000" dirty="0">
                <a:solidFill>
                  <a:schemeClr val="dk1"/>
                </a:solidFill>
              </a:rPr>
              <a:t>  </a:t>
            </a:r>
            <a:r>
              <a:rPr lang="pt-BR" sz="4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Descreva o objetivo principal de sua pesquisa, de forma que fique claro e conciso </a:t>
            </a:r>
            <a:endParaRPr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" name="Google Shape;104;p1">
            <a:extLst>
              <a:ext uri="{FF2B5EF4-FFF2-40B4-BE49-F238E27FC236}">
                <a16:creationId xmlns:a16="http://schemas.microsoft.com/office/drawing/2014/main" id="{7CD559C4-1E52-02E9-3007-7F8AC19C61E5}"/>
              </a:ext>
            </a:extLst>
          </p:cNvPr>
          <p:cNvSpPr txBox="1"/>
          <p:nvPr/>
        </p:nvSpPr>
        <p:spPr>
          <a:xfrm>
            <a:off x="312725" y="21786625"/>
            <a:ext cx="13911300" cy="234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Nesse espaço exponha como procedeu as etapas da pesquisa até chegar aos resultados, descrevendo os procedimentos utilizados. </a:t>
            </a:r>
            <a:endParaRPr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" name="Google Shape;105;p1">
            <a:extLst>
              <a:ext uri="{FF2B5EF4-FFF2-40B4-BE49-F238E27FC236}">
                <a16:creationId xmlns:a16="http://schemas.microsoft.com/office/drawing/2014/main" id="{61F06BA0-05BB-C7A9-790C-E69A631D0B0B}"/>
              </a:ext>
            </a:extLst>
          </p:cNvPr>
          <p:cNvSpPr txBox="1"/>
          <p:nvPr/>
        </p:nvSpPr>
        <p:spPr>
          <a:xfrm>
            <a:off x="15465144" y="6364288"/>
            <a:ext cx="14399700" cy="334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12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pt-BR" sz="4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Deve ser apresentado, comentado e interpretado os dados que você coletou na pesquisa até o momento, podendo ser utilizados também Tabelas e/ou Figuras. </a:t>
            </a:r>
          </a:p>
          <a:p>
            <a:pPr indent="12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pt-BR" altLang="pt-BR" sz="40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indent="12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pt-BR" altLang="pt-BR" sz="40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indent="12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pt-BR" altLang="pt-BR" sz="40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indent="12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endParaRPr lang="pt-BR" altLang="pt-BR" sz="4000" dirty="0">
              <a:solidFill>
                <a:schemeClr val="dk1"/>
              </a:solidFill>
              <a:latin typeface="Times New Roman"/>
              <a:cs typeface="Times New Roman"/>
              <a:sym typeface="Times New Roman"/>
            </a:endParaRPr>
          </a:p>
          <a:p>
            <a:pPr indent="127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</a:pPr>
            <a:r>
              <a:rPr lang="pt-BR" altLang="pt-BR" sz="4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Atenção: Se o seu trabalho for um RELATO DE CASO OU EXPERIÊNCIA, utilize a seguinte estrutura: substitua a seção "Material e Métodos" por "Relato de Caso/Experiência" e a seção "Resultados e Discussão" por "Discussão". Para outros tipos de trabalhos, siga a estrutura padrão: Introdução, Material e Métodos, Resultados e Discussão, Conclusão.</a:t>
            </a: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pt-BR"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1270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106;p1">
            <a:extLst>
              <a:ext uri="{FF2B5EF4-FFF2-40B4-BE49-F238E27FC236}">
                <a16:creationId xmlns:a16="http://schemas.microsoft.com/office/drawing/2014/main" id="{1987CE2E-DA9E-D513-4A92-92959DAC2459}"/>
              </a:ext>
            </a:extLst>
          </p:cNvPr>
          <p:cNvSpPr txBox="1"/>
          <p:nvPr/>
        </p:nvSpPr>
        <p:spPr>
          <a:xfrm>
            <a:off x="30426850" y="18096625"/>
            <a:ext cx="15147900" cy="1938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1270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4000" dirty="0">
                <a:solidFill>
                  <a:schemeClr val="dk1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As referências devem ser listadas apenas os trabalhos mencionados no texto em ordem alfabética (ABNT: 6023: 2023)</a:t>
            </a:r>
            <a:endParaRPr sz="4000" dirty="0">
              <a:solidFill>
                <a:schemeClr val="dk1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9028</TotalTime>
  <Words>343</Words>
  <Application>Microsoft Office PowerPoint</Application>
  <PresentationFormat>Personalizar</PresentationFormat>
  <Paragraphs>37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Times New Roman</vt:lpstr>
      <vt:lpstr>Tema do Office</vt:lpstr>
      <vt:lpstr>TÍTULO DO TRABALHO, CENTRALIZADO, EM CAIXA ALTA, NEGRITO E TAMANHO 16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Texto</dc:title>
  <dc:creator>acmi-ilha05</dc:creator>
  <cp:lastModifiedBy>Michele Oliveira</cp:lastModifiedBy>
  <cp:revision>155</cp:revision>
  <dcterms:created xsi:type="dcterms:W3CDTF">2015-06-10T14:35:48Z</dcterms:created>
  <dcterms:modified xsi:type="dcterms:W3CDTF">2026-08-14T18:33:21Z</dcterms:modified>
</cp:coreProperties>
</file>