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4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5.xml" ContentType="application/vnd.openxmlformats-officedocument.presentationml.notesSlide+xml"/>
  <Override PartName="/ppt/ink/ink1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062" r:id="rId4"/>
  </p:sldMasterIdLst>
  <p:notesMasterIdLst>
    <p:notesMasterId r:id="rId10"/>
  </p:notesMasterIdLst>
  <p:handoutMasterIdLst>
    <p:handoutMasterId r:id="rId11"/>
  </p:handoutMasterIdLst>
  <p:sldIdLst>
    <p:sldId id="282" r:id="rId5"/>
    <p:sldId id="367" r:id="rId6"/>
    <p:sldId id="368" r:id="rId7"/>
    <p:sldId id="369" r:id="rId8"/>
    <p:sldId id="3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7F0"/>
    <a:srgbClr val="F61E89"/>
    <a:srgbClr val="FB9900"/>
    <a:srgbClr val="0085EF"/>
    <a:srgbClr val="A1399E"/>
    <a:srgbClr val="0086F0"/>
    <a:srgbClr val="EF2B8D"/>
    <a:srgbClr val="E74365"/>
    <a:srgbClr val="F4BD14"/>
    <a:srgbClr val="02A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E12256-E04D-48FF-B665-3709CCD00272}" v="14" dt="2022-09-07T13:51:21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0" autoAdjust="0"/>
    <p:restoredTop sz="94660"/>
  </p:normalViewPr>
  <p:slideViewPr>
    <p:cSldViewPr snapToGrid="0">
      <p:cViewPr>
        <p:scale>
          <a:sx n="66" d="100"/>
          <a:sy n="66" d="100"/>
        </p:scale>
        <p:origin x="4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1E98896-9955-440B-902F-F09682F5BB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69EB705-186C-42F2-8A16-02A1C42E74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4645197B-1579-4374-8951-6DAC1992A0D9}" type="datetime1">
              <a:rPr lang="pt-BR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4105F1B-FFA1-443C-882D-32189263E2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FFE70B4D-20D1-4761-B137-B678CB6C83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1D945314-A5D5-4EBE-88CA-94834B0C25DD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156082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3B9DF32-3ECF-4EFF-B607-C53929860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1DD88C1-3A1E-414A-A2E5-ACEEB52EF7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0F504FE6-CD68-48ED-BB33-715D8A805C66}" type="datetime1">
              <a:rPr lang="pt-BR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4" name="Espaço Reservado para Imagem do Slide 3">
            <a:extLst>
              <a:ext uri="{FF2B5EF4-FFF2-40B4-BE49-F238E27FC236}">
                <a16:creationId xmlns:a16="http://schemas.microsoft.com/office/drawing/2014/main" id="{C4274524-5814-423D-B4F6-E50BC59ED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1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1DF4B5AF-E536-47C4-99B1-D351320E7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1"/>
              <a:t>Clique para editar o texto Mestre</a:t>
            </a:r>
          </a:p>
          <a:p>
            <a:pPr lvl="1"/>
            <a:r>
              <a:rPr lang="pt-BR" noProof="1"/>
              <a:t>Segundo nível</a:t>
            </a:r>
          </a:p>
          <a:p>
            <a:pPr lvl="2"/>
            <a:r>
              <a:rPr lang="pt-BR" noProof="1"/>
              <a:t>Terceiro nível</a:t>
            </a:r>
          </a:p>
          <a:p>
            <a:pPr lvl="3"/>
            <a:r>
              <a:rPr lang="pt-BR" noProof="1"/>
              <a:t>Quarto nível</a:t>
            </a:r>
          </a:p>
          <a:p>
            <a:pPr lvl="4"/>
            <a:r>
              <a:rPr lang="pt-BR" noProof="1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C56C7B-6A47-487C-A34E-42282A1E41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12348000-C1E5-4102-B4E7-F8937168E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30D16845-F6B2-4BB2-91F0-1BF945DD46DF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951C6D56-22FA-4777-9470-C870F6DF56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2A6308CE-5E95-413F-A3F4-DD2805E92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7919C7F3-07EE-4EAA-9A89-27E84088C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3DC95-BB60-D822-789D-0D269482F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F7D36E99-E8DC-DD93-F0CD-6719D950C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4BECCF42-D194-C545-7199-B0F72D6CF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0458804B-FACD-A1BE-926F-F049881955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4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68DAA-596E-34E1-4215-16E50F9AD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6C3FA35D-9AE7-9DA3-238E-69A8903D68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4476F5E1-C486-5290-E96C-825EACB43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C07925FE-E952-4295-0953-F74FC1E17F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89562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0066-4EA0-A9EB-3CDD-0DA42BCAF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C8295719-A628-7EE2-04FC-F37C97CDD8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8774EEF4-B497-C262-835E-303B17858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376E5209-3FC4-3F77-1508-4C02C6D4DB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5759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3FD6A-D199-D91D-9330-F26DB398E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7743B600-0F34-53DC-2F82-516F93D8BD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EF4F9194-C719-7A3A-3AF4-BC9F9F345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D0C75412-AAF3-D751-5E74-3CA1CA81C8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340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4B16B-23E9-DBF7-90A6-21E669508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C05B39-B409-550B-014B-D691FCBC3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1F4197-74BA-C4E0-3657-E732A936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9383D2-945E-49E0-B4B4-F30BC6D0806D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B4DAF2-1748-B03B-2F84-4737F2EEB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350ED3-C5AE-6B51-494A-CEF5D7BD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E5871-471B-42F7-BC8A-42381511DE8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591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2E398-B99F-F6A2-8848-B4AB011B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B4C878-17A4-D9B3-8499-4D80B9287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64FBD8-4651-EB34-96EF-1DEECA47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7CBF04-994C-4EB7-8818-A0084A5A7FF8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01811C-4E87-EED5-3FB7-8756D230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32D12A-3F75-DCD2-B191-7937BF7F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9A0EE-31FB-4785-9FC1-8B6D6553942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30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01AABB-7693-2C27-5AF5-7AA17F195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C663E65-DF76-87D8-3BE0-3AE02541A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7D07B-CB97-2C88-5BBB-22D7AABE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E7273E-BD6B-4E78-9246-4E6926808604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2ABAB8-42CB-F81C-5EE3-2DBCE180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F52B2B-EF30-5AF2-4622-33549BC64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DD8EE-D142-445B-B7BD-647690CE060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5949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 X Número e íc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vre: Forma 8">
            <a:extLst>
              <a:ext uri="{FF2B5EF4-FFF2-40B4-BE49-F238E27FC236}">
                <a16:creationId xmlns:a16="http://schemas.microsoft.com/office/drawing/2014/main" id="{D0F52EDE-127D-4BEF-9E4D-F47E30D64397}"/>
              </a:ext>
            </a:extLst>
          </p:cNvPr>
          <p:cNvSpPr/>
          <p:nvPr userDrawn="1"/>
        </p:nvSpPr>
        <p:spPr>
          <a:xfrm rot="5400000">
            <a:off x="6962775" y="1628775"/>
            <a:ext cx="6858000" cy="3600450"/>
          </a:xfrm>
          <a:custGeom>
            <a:avLst/>
            <a:gdLst>
              <a:gd name="connsiteX0" fmla="*/ 0 w 6858000"/>
              <a:gd name="connsiteY0" fmla="*/ 3600000 h 3600000"/>
              <a:gd name="connsiteX1" fmla="*/ 0 w 6858000"/>
              <a:gd name="connsiteY1" fmla="*/ 0 h 3600000"/>
              <a:gd name="connsiteX2" fmla="*/ 0 w 6858000"/>
              <a:gd name="connsiteY2" fmla="*/ 0 h 3600000"/>
              <a:gd name="connsiteX3" fmla="*/ 180000 w 6858000"/>
              <a:gd name="connsiteY3" fmla="*/ 0 h 3600000"/>
              <a:gd name="connsiteX4" fmla="*/ 6678000 w 6858000"/>
              <a:gd name="connsiteY4" fmla="*/ 0 h 3600000"/>
              <a:gd name="connsiteX5" fmla="*/ 6858000 w 6858000"/>
              <a:gd name="connsiteY5" fmla="*/ 0 h 3600000"/>
              <a:gd name="connsiteX6" fmla="*/ 6858000 w 6858000"/>
              <a:gd name="connsiteY6" fmla="*/ 180000 h 3600000"/>
              <a:gd name="connsiteX7" fmla="*/ 6858000 w 6858000"/>
              <a:gd name="connsiteY7" fmla="*/ 3600000 h 3600000"/>
              <a:gd name="connsiteX8" fmla="*/ 6678000 w 6858000"/>
              <a:gd name="connsiteY8" fmla="*/ 3600000 h 3600000"/>
              <a:gd name="connsiteX9" fmla="*/ 6678000 w 6858000"/>
              <a:gd name="connsiteY9" fmla="*/ 180000 h 3600000"/>
              <a:gd name="connsiteX10" fmla="*/ 180000 w 6858000"/>
              <a:gd name="connsiteY10" fmla="*/ 180000 h 3600000"/>
              <a:gd name="connsiteX11" fmla="*/ 180000 w 6858000"/>
              <a:gd name="connsiteY11" fmla="*/ 360000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3600000">
                <a:moveTo>
                  <a:pt x="0" y="3600000"/>
                </a:moveTo>
                <a:lnTo>
                  <a:pt x="0" y="0"/>
                </a:lnTo>
                <a:lnTo>
                  <a:pt x="0" y="0"/>
                </a:lnTo>
                <a:lnTo>
                  <a:pt x="180000" y="0"/>
                </a:lnTo>
                <a:lnTo>
                  <a:pt x="6678000" y="0"/>
                </a:lnTo>
                <a:lnTo>
                  <a:pt x="6858000" y="0"/>
                </a:lnTo>
                <a:lnTo>
                  <a:pt x="6858000" y="180000"/>
                </a:lnTo>
                <a:lnTo>
                  <a:pt x="6858000" y="3600000"/>
                </a:lnTo>
                <a:lnTo>
                  <a:pt x="6678000" y="3600000"/>
                </a:lnTo>
                <a:lnTo>
                  <a:pt x="6678000" y="180000"/>
                </a:lnTo>
                <a:lnTo>
                  <a:pt x="180000" y="180000"/>
                </a:lnTo>
                <a:lnTo>
                  <a:pt x="180000" y="3600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4" name="Espaço Reservado para Imagem 23"/>
          <p:cNvSpPr>
            <a:spLocks noGrp="1"/>
          </p:cNvSpPr>
          <p:nvPr>
            <p:ph type="pic" sz="quarter" idx="12"/>
          </p:nvPr>
        </p:nvSpPr>
        <p:spPr>
          <a:xfrm>
            <a:off x="180000" y="179109"/>
            <a:ext cx="11832000" cy="6513922"/>
          </a:xfrm>
          <a:custGeom>
            <a:avLst/>
            <a:gdLst>
              <a:gd name="connsiteX0" fmla="*/ 0 w 11832000"/>
              <a:gd name="connsiteY0" fmla="*/ 0 h 6513922"/>
              <a:gd name="connsiteX1" fmla="*/ 8412000 w 11832000"/>
              <a:gd name="connsiteY1" fmla="*/ 0 h 6513922"/>
              <a:gd name="connsiteX2" fmla="*/ 8412000 w 11832000"/>
              <a:gd name="connsiteY2" fmla="*/ 891 h 6513922"/>
              <a:gd name="connsiteX3" fmla="*/ 11832000 w 11832000"/>
              <a:gd name="connsiteY3" fmla="*/ 891 h 6513922"/>
              <a:gd name="connsiteX4" fmla="*/ 11832000 w 11832000"/>
              <a:gd name="connsiteY4" fmla="*/ 6498891 h 6513922"/>
              <a:gd name="connsiteX5" fmla="*/ 8412000 w 11832000"/>
              <a:gd name="connsiteY5" fmla="*/ 6498891 h 6513922"/>
              <a:gd name="connsiteX6" fmla="*/ 8412000 w 11832000"/>
              <a:gd name="connsiteY6" fmla="*/ 6513922 h 6513922"/>
              <a:gd name="connsiteX7" fmla="*/ 0 w 11832000"/>
              <a:gd name="connsiteY7" fmla="*/ 6513922 h 6513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32000" h="6513922">
                <a:moveTo>
                  <a:pt x="0" y="0"/>
                </a:moveTo>
                <a:lnTo>
                  <a:pt x="8412000" y="0"/>
                </a:lnTo>
                <a:lnTo>
                  <a:pt x="8412000" y="891"/>
                </a:lnTo>
                <a:lnTo>
                  <a:pt x="11832000" y="891"/>
                </a:lnTo>
                <a:lnTo>
                  <a:pt x="11832000" y="6498891"/>
                </a:lnTo>
                <a:lnTo>
                  <a:pt x="8412000" y="6498891"/>
                </a:lnTo>
                <a:lnTo>
                  <a:pt x="8412000" y="6513922"/>
                </a:lnTo>
                <a:lnTo>
                  <a:pt x="0" y="651392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</p:spPr>
        <p:txBody>
          <a:bodyPr lIns="0" tIns="1764000" r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000" y="808185"/>
            <a:ext cx="7560000" cy="360000"/>
          </a:xfrm>
        </p:spPr>
        <p:txBody>
          <a:bodyPr rtlCol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6842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4"/>
          </p:nvPr>
        </p:nvSpPr>
        <p:spPr>
          <a:xfrm>
            <a:off x="5104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2" name="Espaço Reservado para Texto 4"/>
          <p:cNvSpPr>
            <a:spLocks noGrp="1"/>
          </p:cNvSpPr>
          <p:nvPr>
            <p:ph type="body" sz="quarter" idx="15"/>
          </p:nvPr>
        </p:nvSpPr>
        <p:spPr>
          <a:xfrm>
            <a:off x="29710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3" name="Espaço Reservado para Texto 10"/>
          <p:cNvSpPr>
            <a:spLocks noGrp="1"/>
          </p:cNvSpPr>
          <p:nvPr>
            <p:ph type="body" sz="quarter" idx="16"/>
          </p:nvPr>
        </p:nvSpPr>
        <p:spPr>
          <a:xfrm>
            <a:off x="27972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4" name="Espaço Reservado para Texto 4"/>
          <p:cNvSpPr>
            <a:spLocks noGrp="1"/>
          </p:cNvSpPr>
          <p:nvPr>
            <p:ph type="body" sz="quarter" idx="17"/>
          </p:nvPr>
        </p:nvSpPr>
        <p:spPr>
          <a:xfrm>
            <a:off x="5269707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5" name="Espaço Reservado para Texto 10"/>
          <p:cNvSpPr>
            <a:spLocks noGrp="1"/>
          </p:cNvSpPr>
          <p:nvPr>
            <p:ph type="body" sz="quarter" idx="18"/>
          </p:nvPr>
        </p:nvSpPr>
        <p:spPr>
          <a:xfrm>
            <a:off x="5096056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6" name="Espaço Reservado para Texto 4"/>
          <p:cNvSpPr>
            <a:spLocks noGrp="1"/>
          </p:cNvSpPr>
          <p:nvPr>
            <p:ph type="body" sz="quarter" idx="19"/>
          </p:nvPr>
        </p:nvSpPr>
        <p:spPr>
          <a:xfrm>
            <a:off x="75446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7" name="Espaço Reservado para Texto 10"/>
          <p:cNvSpPr>
            <a:spLocks noGrp="1"/>
          </p:cNvSpPr>
          <p:nvPr>
            <p:ph type="body" sz="quarter" idx="20"/>
          </p:nvPr>
        </p:nvSpPr>
        <p:spPr>
          <a:xfrm>
            <a:off x="73708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Texto 4"/>
          <p:cNvSpPr>
            <a:spLocks noGrp="1"/>
          </p:cNvSpPr>
          <p:nvPr>
            <p:ph type="body" sz="quarter" idx="21"/>
          </p:nvPr>
        </p:nvSpPr>
        <p:spPr>
          <a:xfrm>
            <a:off x="9831412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9" name="Espaço Reservado para Texto 10"/>
          <p:cNvSpPr>
            <a:spLocks noGrp="1"/>
          </p:cNvSpPr>
          <p:nvPr>
            <p:ph type="body" sz="quarter" idx="22"/>
          </p:nvPr>
        </p:nvSpPr>
        <p:spPr>
          <a:xfrm>
            <a:off x="9657654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Subtítulo 2"/>
          <p:cNvSpPr>
            <a:spLocks noGrp="1"/>
          </p:cNvSpPr>
          <p:nvPr>
            <p:ph type="subTitle" idx="1"/>
          </p:nvPr>
        </p:nvSpPr>
        <p:spPr>
          <a:xfrm>
            <a:off x="5101000" y="5271502"/>
            <a:ext cx="1990001" cy="620016"/>
          </a:xfr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14400000" scaled="0"/>
          </a:gradFill>
        </p:spPr>
        <p:txBody>
          <a:bodyPr lIns="0" rtlCol="0" anchor="ctr"/>
          <a:lstStyle>
            <a:lvl1pPr marL="0" indent="0" algn="ctr">
              <a:buNone/>
              <a:defRPr sz="2400" b="1" i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26" name="Espaço Reservado para Imagem 25"/>
          <p:cNvSpPr>
            <a:spLocks noGrp="1"/>
          </p:cNvSpPr>
          <p:nvPr>
            <p:ph type="pic" sz="quarter" idx="23"/>
          </p:nvPr>
        </p:nvSpPr>
        <p:spPr>
          <a:xfrm>
            <a:off x="10985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7" name="Espaço Reservado para Imagem 25"/>
          <p:cNvSpPr>
            <a:spLocks noGrp="1"/>
          </p:cNvSpPr>
          <p:nvPr>
            <p:ph type="pic" sz="quarter" idx="24"/>
          </p:nvPr>
        </p:nvSpPr>
        <p:spPr>
          <a:xfrm>
            <a:off x="33853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8" name="Espaço Reservado para Imagem 25"/>
          <p:cNvSpPr>
            <a:spLocks noGrp="1"/>
          </p:cNvSpPr>
          <p:nvPr>
            <p:ph type="pic" sz="quarter" idx="25"/>
          </p:nvPr>
        </p:nvSpPr>
        <p:spPr>
          <a:xfrm>
            <a:off x="5684044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9" name="Espaço Reservado para Imagem 25"/>
          <p:cNvSpPr>
            <a:spLocks noGrp="1"/>
          </p:cNvSpPr>
          <p:nvPr>
            <p:ph type="pic" sz="quarter" idx="26"/>
          </p:nvPr>
        </p:nvSpPr>
        <p:spPr>
          <a:xfrm>
            <a:off x="79589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0" name="Espaço Reservado para Imagem 25"/>
          <p:cNvSpPr>
            <a:spLocks noGrp="1"/>
          </p:cNvSpPr>
          <p:nvPr>
            <p:ph type="pic" sz="quarter" idx="27"/>
          </p:nvPr>
        </p:nvSpPr>
        <p:spPr>
          <a:xfrm>
            <a:off x="10245749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1" name="Espaço Reservado para Rodapé 6">
            <a:extLst>
              <a:ext uri="{FF2B5EF4-FFF2-40B4-BE49-F238E27FC236}">
                <a16:creationId xmlns:a16="http://schemas.microsoft.com/office/drawing/2014/main" id="{B859C191-A259-4782-96C2-565A83C0C167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 noProof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o número do slide 7">
            <a:extLst>
              <a:ext uri="{FF2B5EF4-FFF2-40B4-BE49-F238E27FC236}">
                <a16:creationId xmlns:a16="http://schemas.microsoft.com/office/drawing/2014/main" id="{E533C3BF-D1FB-4EA0-94EA-82B0F716EAC0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03BBF-94B9-4704-AA6B-BE7DBC7B10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5669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BE7E9-FFFE-EF61-8B36-691C4F99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A3791D-6A2C-731C-0B9C-9BB891527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D4BBCD-B13E-1CD7-720C-CA76655BC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D32B9F-95EE-4391-838A-E3D78F90339A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DA1FA4-6D59-C608-593B-2B681BBA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003EBD-7E10-336A-8FAC-6AB17987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4752D-F7E0-4DAF-ABAB-7C64FA1ABD3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89362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9E3378-C672-3154-A507-0275DE24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D93C1F-2F73-9821-F00E-C2A312212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C14C1C-F647-1E5C-FD53-F921DB81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C1B850-E567-431E-BC2E-832A076CA593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A4D801-A738-1A36-B333-96A1A66A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F162BE-9FB0-B5B7-4DAB-5C6541BF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EC77C-F96D-4AFA-B158-C9CDD9753E68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676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C08B6-E30D-5CD0-E2C3-7FA752D76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A81DE5-8E65-2176-1916-C1F089367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72EF9E9-076A-38A9-E4AA-D13DCF640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02EFB9-3E43-213A-BF64-69AB117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9B47A-56AA-4886-852E-D443CE95B2D4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46E5A8E-F4EF-E611-8787-08AF974C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6A058A-8C71-9C32-00DB-9E57E1320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BDB01-2901-470B-891B-B21E504DBF1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39705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97107-3387-6644-8956-279C8F58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A10DA3-FE41-5BC8-0F47-6CAC1A421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0C0EE3-A34C-AED3-4965-FD7F373F2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4DDE11-BA10-38DB-F079-9E3B1A5AF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266F8E-74BA-D5B0-AD7B-ECA9247A0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5C27B1-1410-2516-7250-3965A66E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9B8AEF-9BE6-43EC-90AA-E31EFAC0EB6A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3EFAA6-91EA-A3DA-FBC8-F6D550EA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2350344-3DB7-E6E6-FD6C-68F8655B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090B3-65F9-4A8F-B1C4-00F8415D501F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403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6A8F8-A403-815C-88ED-0CE9B352F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099629C-9039-E1CD-D0D0-1B4A3AAA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5CF49-41B8-43E8-8344-34451A1D8175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A18AB3-985B-742D-CEA4-A4BDC3C4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50A146B-E6F9-4999-FCD7-7E1AF52A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FC37D-7AE3-4D3D-B5FB-F1E521EAD7E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12444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FDC9EDB-AB91-E8CE-0AFC-C4DF5A2F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9D4950-07A8-4B69-A1F7-AFD6AB9A51AE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14C482-7962-7830-4E5E-1C909524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AE3AF5-0336-3F98-1CC2-57882CE1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58B8AA-DE88-4040-8566-460D2F738FEE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739114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07FFA-2E27-B088-505C-75AE1B55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5DC5B-59E4-FA8F-70A1-CE43AF4FF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2467656-FEC5-D362-1A0C-EA419DDA5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83ADA2-31AC-CAF1-AE3D-50245862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E1900A-7453-4E00-A0A2-CEE942D05E5F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9D455B-816D-8327-0968-3EF0B052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8B2D44-799E-2BAA-BD3C-779DACDC1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6F010B-BFC5-46A2-94A8-7ABAA035654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270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27D99-4095-521A-2D3D-BE121A5FF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CA5FEC-EBF9-6961-B6ED-8FA82BBF6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D113739-2D1A-FA42-7876-77656DF7C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14D655-A1B5-298E-EC02-CDFE89F5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2442C-391C-4432-80F2-5D17D632B6E5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8D722-7DAE-41D3-51F6-6D3E7EE9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D21094-3AC6-7886-0E8A-9C975D6D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D62E3-B4D5-4797-B2AC-986999AFCAE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6010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72330">
              <a:schemeClr val="bg1"/>
            </a:gs>
            <a:gs pos="63530">
              <a:schemeClr val="bg1"/>
            </a:gs>
            <a:gs pos="34591">
              <a:srgbClr val="F6F9FF"/>
            </a:gs>
            <a:gs pos="12000">
              <a:schemeClr val="bg1"/>
            </a:gs>
            <a:gs pos="92452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7AE1C-6709-C05C-D192-C551F244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AF3F46-7810-26FC-B75B-28122B515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0F0C44-65D5-EF86-1B80-1D1485155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3F7CDEFB-83C4-4814-8FEB-927B4BDB5ED4}" type="datetime1">
              <a:rPr lang="pt-BR" smtClean="0"/>
              <a:pPr>
                <a:defRPr/>
              </a:pPr>
              <a:t>16/05/2026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A4122D-3344-5AC8-CF06-B4968A102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C17A0D-FDDC-4AA0-5358-F7216C67C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4FE18A5D-35F3-45FA-B0A1-6C3FBB763143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946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customXml" Target="../ink/ink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customXml" Target="../ink/ink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6.xml"/><Relationship Id="rId5" Type="http://schemas.openxmlformats.org/officeDocument/2006/relationships/image" Target="../media/image4.png"/><Relationship Id="rId4" Type="http://schemas.openxmlformats.org/officeDocument/2006/relationships/customXml" Target="../ink/ink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9.xml"/><Relationship Id="rId5" Type="http://schemas.openxmlformats.org/officeDocument/2006/relationships/image" Target="../media/image4.png"/><Relationship Id="rId4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0.png"/><Relationship Id="rId4" Type="http://schemas.openxmlformats.org/officeDocument/2006/relationships/customXml" Target="../ink/ink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Subtítulo 2">
            <a:extLst>
              <a:ext uri="{FF2B5EF4-FFF2-40B4-BE49-F238E27FC236}">
                <a16:creationId xmlns:a16="http://schemas.microsoft.com/office/drawing/2014/main" id="{91BDBE00-D093-9573-7F31-0B6462D8A0D7}"/>
              </a:ext>
            </a:extLst>
          </p:cNvPr>
          <p:cNvSpPr txBox="1">
            <a:spLocks noChangeArrowheads="1"/>
          </p:cNvSpPr>
          <p:nvPr/>
        </p:nvSpPr>
        <p:spPr>
          <a:xfrm>
            <a:off x="4948793" y="4971470"/>
            <a:ext cx="2294413" cy="31061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altLang="pt-BR" noProof="1">
                <a:solidFill>
                  <a:srgbClr val="0085EF"/>
                </a:solidFill>
                <a:cs typeface="Poppins" panose="00000500000000000000" pitchFamily="2" charset="0"/>
              </a:rPr>
              <a:t>Nome do(s) autor(es)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BA1FDDB-3957-055C-2A3F-8BC734F1352A}"/>
              </a:ext>
            </a:extLst>
          </p:cNvPr>
          <p:cNvSpPr txBox="1">
            <a:spLocks noChangeArrowheads="1"/>
          </p:cNvSpPr>
          <p:nvPr/>
        </p:nvSpPr>
        <p:spPr>
          <a:xfrm>
            <a:off x="2222680" y="2327827"/>
            <a:ext cx="7746640" cy="22023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7000" b="1" noProof="1">
                <a:solidFill>
                  <a:srgbClr val="A1399E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TÍTULO DA APRESENTAÇÃO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21C623E1-8091-7D95-AA28-543324B59FC8}"/>
              </a:ext>
            </a:extLst>
          </p:cNvPr>
          <p:cNvCxnSpPr/>
          <p:nvPr/>
        </p:nvCxnSpPr>
        <p:spPr>
          <a:xfrm>
            <a:off x="1928586" y="4750821"/>
            <a:ext cx="8026220" cy="0"/>
          </a:xfrm>
          <a:prstGeom prst="line">
            <a:avLst/>
          </a:prstGeom>
          <a:ln w="19050" cap="flat" cmpd="sng" algn="ctr">
            <a:solidFill>
              <a:srgbClr val="FB99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D6F29-5A59-1600-DE35-53602BFD5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F8CDAB87-8145-F8AB-FBDB-E86CA2135E0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Imagem 1">
            <a:extLst>
              <a:ext uri="{FF2B5EF4-FFF2-40B4-BE49-F238E27FC236}">
                <a16:creationId xmlns:a16="http://schemas.microsoft.com/office/drawing/2014/main" id="{365E8DAE-F2F8-80C9-4784-5C1D7A6F03C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606848" y="70734"/>
            <a:ext cx="2978303" cy="9945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4BF28C9-716F-B23D-797E-28F2C55CAA32}"/>
              </a:ext>
            </a:extLst>
          </p:cNvPr>
          <p:cNvSpPr txBox="1"/>
          <p:nvPr/>
        </p:nvSpPr>
        <p:spPr>
          <a:xfrm>
            <a:off x="856343" y="1152440"/>
            <a:ext cx="43833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87F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Nome do tópico/assunto</a:t>
            </a:r>
          </a:p>
        </p:txBody>
      </p:sp>
    </p:spTree>
    <p:extLst>
      <p:ext uri="{BB962C8B-B14F-4D97-AF65-F5344CB8AC3E}">
        <p14:creationId xmlns:p14="http://schemas.microsoft.com/office/powerpoint/2010/main" val="180276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9B441A-A45D-BC0D-DCB8-4B8E94B5E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08069BDD-8DEC-61DC-14F7-7F3BD13D5A64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4FBB23EB-D851-8418-FCBA-B5C1860F4DE7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4FBB23EB-D851-8418-FCBA-B5C1860F4DE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C54B9957-9E41-CA9E-AB94-971FEAAFC656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C54B9957-9E41-CA9E-AB94-971FEAAFC6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BCF472D6-B6A9-42A9-4CD6-920C2961C72C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BCF472D6-B6A9-42A9-4CD6-920C2961C7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Imagem 1">
            <a:extLst>
              <a:ext uri="{FF2B5EF4-FFF2-40B4-BE49-F238E27FC236}">
                <a16:creationId xmlns:a16="http://schemas.microsoft.com/office/drawing/2014/main" id="{63375207-A418-14E0-4ECE-B0915FE7D89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606848" y="70734"/>
            <a:ext cx="2978303" cy="9945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565B308-3622-F445-485E-B0F533B13F0D}"/>
              </a:ext>
            </a:extLst>
          </p:cNvPr>
          <p:cNvSpPr txBox="1"/>
          <p:nvPr/>
        </p:nvSpPr>
        <p:spPr>
          <a:xfrm>
            <a:off x="856343" y="1152440"/>
            <a:ext cx="43833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87F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Nome do tópico/assunto</a:t>
            </a:r>
          </a:p>
        </p:txBody>
      </p:sp>
    </p:spTree>
    <p:extLst>
      <p:ext uri="{BB962C8B-B14F-4D97-AF65-F5344CB8AC3E}">
        <p14:creationId xmlns:p14="http://schemas.microsoft.com/office/powerpoint/2010/main" val="323093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70ECF8-D163-6FEB-0C7F-88CC44603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50EEB8FD-CB38-5B5D-EBA3-9DD0819EC4D3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7ED75ED6-5784-2897-8F5C-A538430A0519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7ED75ED6-5784-2897-8F5C-A538430A05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492F7188-D636-8987-869E-61F51E21C8F6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492F7188-D636-8987-869E-61F51E21C8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0FA086BC-546D-6B42-22D2-0687FCDD4B7C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0FA086BC-546D-6B42-22D2-0687FCDD4B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Imagem 1">
            <a:extLst>
              <a:ext uri="{FF2B5EF4-FFF2-40B4-BE49-F238E27FC236}">
                <a16:creationId xmlns:a16="http://schemas.microsoft.com/office/drawing/2014/main" id="{B31A4AD1-ACF4-67AA-87C0-5F7CF16ACC0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606848" y="70734"/>
            <a:ext cx="2978303" cy="9945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DEC21117-DD8B-A41F-6A6B-0B105D811269}"/>
              </a:ext>
            </a:extLst>
          </p:cNvPr>
          <p:cNvSpPr txBox="1"/>
          <p:nvPr/>
        </p:nvSpPr>
        <p:spPr>
          <a:xfrm>
            <a:off x="856343" y="1152440"/>
            <a:ext cx="43833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87F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Nome do tópico/assunto</a:t>
            </a:r>
          </a:p>
        </p:txBody>
      </p:sp>
    </p:spTree>
    <p:extLst>
      <p:ext uri="{BB962C8B-B14F-4D97-AF65-F5344CB8AC3E}">
        <p14:creationId xmlns:p14="http://schemas.microsoft.com/office/powerpoint/2010/main" val="2464892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4AED22-FB7F-8960-1E29-2B6B382E3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Espaço Reservado para Texto 3">
            <a:extLst>
              <a:ext uri="{FF2B5EF4-FFF2-40B4-BE49-F238E27FC236}">
                <a16:creationId xmlns:a16="http://schemas.microsoft.com/office/drawing/2014/main" id="{920BB561-5D35-AD5D-8BF2-9A31CE07BB26}"/>
              </a:ext>
            </a:extLst>
          </p:cNvPr>
          <p:cNvSpPr txBox="1">
            <a:spLocks/>
          </p:cNvSpPr>
          <p:nvPr/>
        </p:nvSpPr>
        <p:spPr>
          <a:xfrm>
            <a:off x="2662744" y="4611327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F61E89"/>
                </a:solidFill>
                <a:cs typeface="Poppins" panose="00000500000000000000" pitchFamily="2" charset="0"/>
              </a:rPr>
              <a:t>Nome do autor</a:t>
            </a:r>
          </a:p>
        </p:txBody>
      </p:sp>
      <p:sp>
        <p:nvSpPr>
          <p:cNvPr id="23" name="Espaço Reservado para Texto 4">
            <a:extLst>
              <a:ext uri="{FF2B5EF4-FFF2-40B4-BE49-F238E27FC236}">
                <a16:creationId xmlns:a16="http://schemas.microsoft.com/office/drawing/2014/main" id="{72718F80-0358-4EF1-1204-B78048ECB53E}"/>
              </a:ext>
            </a:extLst>
          </p:cNvPr>
          <p:cNvSpPr txBox="1">
            <a:spLocks/>
          </p:cNvSpPr>
          <p:nvPr/>
        </p:nvSpPr>
        <p:spPr>
          <a:xfrm>
            <a:off x="2648981" y="5085096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F61E89"/>
                </a:solidFill>
                <a:cs typeface="Arial" panose="020B0604020202020204" pitchFamily="34" charset="0"/>
              </a:rPr>
              <a:t>E-mail</a:t>
            </a:r>
          </a:p>
        </p:txBody>
      </p:sp>
      <p:grpSp>
        <p:nvGrpSpPr>
          <p:cNvPr id="24" name="Grupo 54" descr="Ícone de Pessoa">
            <a:extLst>
              <a:ext uri="{FF2B5EF4-FFF2-40B4-BE49-F238E27FC236}">
                <a16:creationId xmlns:a16="http://schemas.microsoft.com/office/drawing/2014/main" id="{85C4BD29-525A-954A-2A01-AF11B6D1C6EE}"/>
              </a:ext>
            </a:extLst>
          </p:cNvPr>
          <p:cNvGrpSpPr/>
          <p:nvPr/>
        </p:nvGrpSpPr>
        <p:grpSpPr>
          <a:xfrm>
            <a:off x="2239242" y="4613153"/>
            <a:ext cx="297521" cy="297521"/>
            <a:chOff x="1334697" y="4580661"/>
            <a:chExt cx="360000" cy="360000"/>
          </a:xfrm>
          <a:noFill/>
        </p:grpSpPr>
        <p:grpSp>
          <p:nvGrpSpPr>
            <p:cNvPr id="31" name="Grupo 55">
              <a:extLst>
                <a:ext uri="{FF2B5EF4-FFF2-40B4-BE49-F238E27FC236}">
                  <a16:creationId xmlns:a16="http://schemas.microsoft.com/office/drawing/2014/main" id="{711838FE-C2E9-B02D-0CE4-7A2439FC13F2}"/>
                </a:ext>
              </a:extLst>
            </p:cNvPr>
            <p:cNvGrpSpPr/>
            <p:nvPr/>
          </p:nvGrpSpPr>
          <p:grpSpPr>
            <a:xfrm>
              <a:off x="1421012" y="4633770"/>
              <a:ext cx="180975" cy="231458"/>
              <a:chOff x="1443237" y="4633770"/>
              <a:chExt cx="180975" cy="231458"/>
            </a:xfrm>
            <a:grpFill/>
          </p:grpSpPr>
          <p:sp>
            <p:nvSpPr>
              <p:cNvPr id="38" name="Forma Livre: Forma 37">
                <a:extLst>
                  <a:ext uri="{FF2B5EF4-FFF2-40B4-BE49-F238E27FC236}">
                    <a16:creationId xmlns:a16="http://schemas.microsoft.com/office/drawing/2014/main" id="{EE0E2826-3E2E-39DD-E625-4A4ACA9F871F}"/>
                  </a:ext>
                </a:extLst>
              </p:cNvPr>
              <p:cNvSpPr/>
              <p:nvPr/>
            </p:nvSpPr>
            <p:spPr>
              <a:xfrm>
                <a:off x="1478479" y="4633770"/>
                <a:ext cx="114300" cy="114300"/>
              </a:xfrm>
              <a:custGeom>
                <a:avLst/>
                <a:gdLst>
                  <a:gd name="connsiteX0" fmla="*/ 118110 w 114300"/>
                  <a:gd name="connsiteY0" fmla="*/ 59055 h 114300"/>
                  <a:gd name="connsiteX1" fmla="*/ 59055 w 114300"/>
                  <a:gd name="connsiteY1" fmla="*/ 118110 h 114300"/>
                  <a:gd name="connsiteX2" fmla="*/ 0 w 114300"/>
                  <a:gd name="connsiteY2" fmla="*/ 59055 h 114300"/>
                  <a:gd name="connsiteX3" fmla="*/ 59055 w 114300"/>
                  <a:gd name="connsiteY3" fmla="*/ 0 h 114300"/>
                  <a:gd name="connsiteX4" fmla="*/ 118110 w 114300"/>
                  <a:gd name="connsiteY4" fmla="*/ 59055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300" h="114300">
                    <a:moveTo>
                      <a:pt x="118110" y="59055"/>
                    </a:moveTo>
                    <a:cubicBezTo>
                      <a:pt x="118110" y="91440"/>
                      <a:pt x="91440" y="118110"/>
                      <a:pt x="59055" y="118110"/>
                    </a:cubicBezTo>
                    <a:cubicBezTo>
                      <a:pt x="26670" y="118110"/>
                      <a:pt x="0" y="91440"/>
                      <a:pt x="0" y="59055"/>
                    </a:cubicBezTo>
                    <a:cubicBezTo>
                      <a:pt x="0" y="26670"/>
                      <a:pt x="26670" y="0"/>
                      <a:pt x="59055" y="0"/>
                    </a:cubicBezTo>
                    <a:cubicBezTo>
                      <a:pt x="91440" y="0"/>
                      <a:pt x="118110" y="25718"/>
                      <a:pt x="118110" y="59055"/>
                    </a:cubicBezTo>
                    <a:close/>
                  </a:path>
                </a:pathLst>
              </a:custGeom>
              <a:grpFill/>
              <a:ln w="23813" cap="flat">
                <a:solidFill>
                  <a:srgbClr val="EF2B8D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rtl="0"/>
                <a:endParaRPr lang="pt-B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Forma livre: Forma 58">
                <a:extLst>
                  <a:ext uri="{FF2B5EF4-FFF2-40B4-BE49-F238E27FC236}">
                    <a16:creationId xmlns:a16="http://schemas.microsoft.com/office/drawing/2014/main" id="{AD6AB88B-8975-E7D2-3266-C8D2BD534A23}"/>
                  </a:ext>
                </a:extLst>
              </p:cNvPr>
              <p:cNvSpPr/>
              <p:nvPr/>
            </p:nvSpPr>
            <p:spPr>
              <a:xfrm>
                <a:off x="1443237" y="4798553"/>
                <a:ext cx="180975" cy="66675"/>
              </a:xfrm>
              <a:custGeom>
                <a:avLst/>
                <a:gdLst>
                  <a:gd name="connsiteX0" fmla="*/ 0 w 180975"/>
                  <a:gd name="connsiteY0" fmla="*/ 72390 h 66675"/>
                  <a:gd name="connsiteX1" fmla="*/ 94298 w 180975"/>
                  <a:gd name="connsiteY1" fmla="*/ 0 h 66675"/>
                  <a:gd name="connsiteX2" fmla="*/ 188595 w 180975"/>
                  <a:gd name="connsiteY2" fmla="*/ 72390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0975" h="66675">
                    <a:moveTo>
                      <a:pt x="0" y="72390"/>
                    </a:moveTo>
                    <a:cubicBezTo>
                      <a:pt x="0" y="20955"/>
                      <a:pt x="41910" y="0"/>
                      <a:pt x="94298" y="0"/>
                    </a:cubicBezTo>
                    <a:cubicBezTo>
                      <a:pt x="146685" y="0"/>
                      <a:pt x="188595" y="20955"/>
                      <a:pt x="188595" y="72390"/>
                    </a:cubicBezTo>
                  </a:path>
                </a:pathLst>
              </a:custGeom>
              <a:grpFill/>
              <a:ln w="23813" cap="flat">
                <a:solidFill>
                  <a:srgbClr val="EF2B8D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rtl="0"/>
                <a:endParaRPr lang="pt-B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Forma Livre: Forma 32">
              <a:extLst>
                <a:ext uri="{FF2B5EF4-FFF2-40B4-BE49-F238E27FC236}">
                  <a16:creationId xmlns:a16="http://schemas.microsoft.com/office/drawing/2014/main" id="{8F789489-84C5-B1D9-C163-5D5F77736F48}"/>
                </a:ext>
              </a:extLst>
            </p:cNvPr>
            <p:cNvSpPr/>
            <p:nvPr/>
          </p:nvSpPr>
          <p:spPr>
            <a:xfrm>
              <a:off x="1334697" y="4580661"/>
              <a:ext cx="360000" cy="360000"/>
            </a:xfrm>
            <a:custGeom>
              <a:avLst/>
              <a:gdLst>
                <a:gd name="connsiteX0" fmla="*/ 0 w 360000"/>
                <a:gd name="connsiteY0" fmla="*/ 0 h 360000"/>
                <a:gd name="connsiteX1" fmla="*/ 83322 w 360000"/>
                <a:gd name="connsiteY1" fmla="*/ 0 h 360000"/>
                <a:gd name="connsiteX2" fmla="*/ 83322 w 360000"/>
                <a:gd name="connsiteY2" fmla="*/ 68850 h 360000"/>
                <a:gd name="connsiteX3" fmla="*/ 276679 w 360000"/>
                <a:gd name="connsiteY3" fmla="*/ 68850 h 360000"/>
                <a:gd name="connsiteX4" fmla="*/ 276679 w 360000"/>
                <a:gd name="connsiteY4" fmla="*/ 0 h 360000"/>
                <a:gd name="connsiteX5" fmla="*/ 360000 w 360000"/>
                <a:gd name="connsiteY5" fmla="*/ 0 h 360000"/>
                <a:gd name="connsiteX6" fmla="*/ 360000 w 360000"/>
                <a:gd name="connsiteY6" fmla="*/ 360000 h 360000"/>
                <a:gd name="connsiteX7" fmla="*/ 0 w 360000"/>
                <a:gd name="connsiteY7" fmla="*/ 360000 h 360000"/>
                <a:gd name="connsiteX0" fmla="*/ 276679 w 368119"/>
                <a:gd name="connsiteY0" fmla="*/ 68850 h 360000"/>
                <a:gd name="connsiteX1" fmla="*/ 276679 w 368119"/>
                <a:gd name="connsiteY1" fmla="*/ 0 h 360000"/>
                <a:gd name="connsiteX2" fmla="*/ 360000 w 368119"/>
                <a:gd name="connsiteY2" fmla="*/ 0 h 360000"/>
                <a:gd name="connsiteX3" fmla="*/ 360000 w 368119"/>
                <a:gd name="connsiteY3" fmla="*/ 360000 h 360000"/>
                <a:gd name="connsiteX4" fmla="*/ 0 w 368119"/>
                <a:gd name="connsiteY4" fmla="*/ 360000 h 360000"/>
                <a:gd name="connsiteX5" fmla="*/ 0 w 368119"/>
                <a:gd name="connsiteY5" fmla="*/ 0 h 360000"/>
                <a:gd name="connsiteX6" fmla="*/ 83322 w 368119"/>
                <a:gd name="connsiteY6" fmla="*/ 0 h 360000"/>
                <a:gd name="connsiteX7" fmla="*/ 83322 w 368119"/>
                <a:gd name="connsiteY7" fmla="*/ 68850 h 360000"/>
                <a:gd name="connsiteX8" fmla="*/ 368119 w 368119"/>
                <a:gd name="connsiteY8" fmla="*/ 160290 h 360000"/>
                <a:gd name="connsiteX0" fmla="*/ 276679 w 360000"/>
                <a:gd name="connsiteY0" fmla="*/ 68850 h 360000"/>
                <a:gd name="connsiteX1" fmla="*/ 276679 w 360000"/>
                <a:gd name="connsiteY1" fmla="*/ 0 h 360000"/>
                <a:gd name="connsiteX2" fmla="*/ 360000 w 360000"/>
                <a:gd name="connsiteY2" fmla="*/ 0 h 360000"/>
                <a:gd name="connsiteX3" fmla="*/ 360000 w 360000"/>
                <a:gd name="connsiteY3" fmla="*/ 360000 h 360000"/>
                <a:gd name="connsiteX4" fmla="*/ 0 w 360000"/>
                <a:gd name="connsiteY4" fmla="*/ 360000 h 360000"/>
                <a:gd name="connsiteX5" fmla="*/ 0 w 360000"/>
                <a:gd name="connsiteY5" fmla="*/ 0 h 360000"/>
                <a:gd name="connsiteX6" fmla="*/ 83322 w 360000"/>
                <a:gd name="connsiteY6" fmla="*/ 0 h 360000"/>
                <a:gd name="connsiteX7" fmla="*/ 83322 w 360000"/>
                <a:gd name="connsiteY7" fmla="*/ 68850 h 360000"/>
                <a:gd name="connsiteX0" fmla="*/ 276679 w 360000"/>
                <a:gd name="connsiteY0" fmla="*/ 68850 h 360000"/>
                <a:gd name="connsiteX1" fmla="*/ 276679 w 360000"/>
                <a:gd name="connsiteY1" fmla="*/ 0 h 360000"/>
                <a:gd name="connsiteX2" fmla="*/ 360000 w 360000"/>
                <a:gd name="connsiteY2" fmla="*/ 0 h 360000"/>
                <a:gd name="connsiteX3" fmla="*/ 360000 w 360000"/>
                <a:gd name="connsiteY3" fmla="*/ 360000 h 360000"/>
                <a:gd name="connsiteX4" fmla="*/ 0 w 360000"/>
                <a:gd name="connsiteY4" fmla="*/ 360000 h 360000"/>
                <a:gd name="connsiteX5" fmla="*/ 0 w 360000"/>
                <a:gd name="connsiteY5" fmla="*/ 0 h 360000"/>
                <a:gd name="connsiteX6" fmla="*/ 83322 w 360000"/>
                <a:gd name="connsiteY6" fmla="*/ 0 h 360000"/>
                <a:gd name="connsiteX0" fmla="*/ 276679 w 360000"/>
                <a:gd name="connsiteY0" fmla="*/ 0 h 360000"/>
                <a:gd name="connsiteX1" fmla="*/ 360000 w 360000"/>
                <a:gd name="connsiteY1" fmla="*/ 0 h 360000"/>
                <a:gd name="connsiteX2" fmla="*/ 360000 w 360000"/>
                <a:gd name="connsiteY2" fmla="*/ 360000 h 360000"/>
                <a:gd name="connsiteX3" fmla="*/ 0 w 360000"/>
                <a:gd name="connsiteY3" fmla="*/ 360000 h 360000"/>
                <a:gd name="connsiteX4" fmla="*/ 0 w 360000"/>
                <a:gd name="connsiteY4" fmla="*/ 0 h 360000"/>
                <a:gd name="connsiteX5" fmla="*/ 83322 w 360000"/>
                <a:gd name="connsiteY5" fmla="*/ 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0000" h="360000">
                  <a:moveTo>
                    <a:pt x="276679" y="0"/>
                  </a:moveTo>
                  <a:lnTo>
                    <a:pt x="360000" y="0"/>
                  </a:lnTo>
                  <a:lnTo>
                    <a:pt x="360000" y="360000"/>
                  </a:lnTo>
                  <a:lnTo>
                    <a:pt x="0" y="360000"/>
                  </a:lnTo>
                  <a:lnTo>
                    <a:pt x="0" y="0"/>
                  </a:lnTo>
                  <a:lnTo>
                    <a:pt x="83322" y="0"/>
                  </a:lnTo>
                </a:path>
              </a:pathLst>
            </a:custGeom>
            <a:grpFill/>
            <a:ln w="9525" cap="flat">
              <a:solidFill>
                <a:srgbClr val="EF2B8D"/>
              </a:solidFill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Grupo 49" descr="Ícone de Email">
            <a:extLst>
              <a:ext uri="{FF2B5EF4-FFF2-40B4-BE49-F238E27FC236}">
                <a16:creationId xmlns:a16="http://schemas.microsoft.com/office/drawing/2014/main" id="{ADE0FC62-ABE6-47A3-1E36-9489565F4341}"/>
              </a:ext>
            </a:extLst>
          </p:cNvPr>
          <p:cNvGrpSpPr/>
          <p:nvPr/>
        </p:nvGrpSpPr>
        <p:grpSpPr>
          <a:xfrm>
            <a:off x="2242246" y="5073443"/>
            <a:ext cx="297521" cy="297521"/>
            <a:chOff x="1334697" y="5102537"/>
            <a:chExt cx="360000" cy="360000"/>
          </a:xfrm>
        </p:grpSpPr>
        <p:grpSp>
          <p:nvGrpSpPr>
            <p:cNvPr id="44" name="Grupo 50">
              <a:extLst>
                <a:ext uri="{FF2B5EF4-FFF2-40B4-BE49-F238E27FC236}">
                  <a16:creationId xmlns:a16="http://schemas.microsoft.com/office/drawing/2014/main" id="{51DC9051-F4FF-A9EB-A346-E66BD5AF4B65}"/>
                </a:ext>
              </a:extLst>
            </p:cNvPr>
            <p:cNvGrpSpPr/>
            <p:nvPr/>
          </p:nvGrpSpPr>
          <p:grpSpPr>
            <a:xfrm>
              <a:off x="1413695" y="5129259"/>
              <a:ext cx="257175" cy="257175"/>
              <a:chOff x="1423220" y="5138784"/>
              <a:chExt cx="257175" cy="257175"/>
            </a:xfrm>
          </p:grpSpPr>
          <p:sp>
            <p:nvSpPr>
              <p:cNvPr id="46" name="Forma Livre: Forma 45">
                <a:extLst>
                  <a:ext uri="{FF2B5EF4-FFF2-40B4-BE49-F238E27FC236}">
                    <a16:creationId xmlns:a16="http://schemas.microsoft.com/office/drawing/2014/main" id="{36768262-AD1B-BECF-01CC-0D8C83BDB3CA}"/>
                  </a:ext>
                </a:extLst>
              </p:cNvPr>
              <p:cNvSpPr/>
              <p:nvPr/>
            </p:nvSpPr>
            <p:spPr>
              <a:xfrm>
                <a:off x="1423220" y="5138784"/>
                <a:ext cx="257175" cy="257175"/>
              </a:xfrm>
              <a:custGeom>
                <a:avLst/>
                <a:gdLst>
                  <a:gd name="connsiteX0" fmla="*/ 0 w 257175"/>
                  <a:gd name="connsiteY0" fmla="*/ 163664 h 257175"/>
                  <a:gd name="connsiteX1" fmla="*/ 163664 w 257175"/>
                  <a:gd name="connsiteY1" fmla="*/ 0 h 257175"/>
                  <a:gd name="connsiteX2" fmla="*/ 261323 w 257175"/>
                  <a:gd name="connsiteY2" fmla="*/ 97659 h 257175"/>
                  <a:gd name="connsiteX3" fmla="*/ 97659 w 257175"/>
                  <a:gd name="connsiteY3" fmla="*/ 261323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7175" h="257175">
                    <a:moveTo>
                      <a:pt x="0" y="163664"/>
                    </a:moveTo>
                    <a:lnTo>
                      <a:pt x="163664" y="0"/>
                    </a:lnTo>
                    <a:lnTo>
                      <a:pt x="261323" y="97659"/>
                    </a:lnTo>
                    <a:lnTo>
                      <a:pt x="97659" y="261323"/>
                    </a:lnTo>
                    <a:close/>
                  </a:path>
                </a:pathLst>
              </a:custGeom>
              <a:noFill/>
              <a:ln w="23813" cap="flat">
                <a:solidFill>
                  <a:srgbClr val="EF2B8D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rtl="0"/>
                <a:endParaRPr lang="pt-B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Forma livre: Forma 53">
                <a:extLst>
                  <a:ext uri="{FF2B5EF4-FFF2-40B4-BE49-F238E27FC236}">
                    <a16:creationId xmlns:a16="http://schemas.microsoft.com/office/drawing/2014/main" id="{F3668805-73D1-FE96-7D2F-CA5311E8A550}"/>
                  </a:ext>
                </a:extLst>
              </p:cNvPr>
              <p:cNvSpPr/>
              <p:nvPr/>
            </p:nvSpPr>
            <p:spPr>
              <a:xfrm>
                <a:off x="1427045" y="5144212"/>
                <a:ext cx="161925" cy="161925"/>
              </a:xfrm>
              <a:custGeom>
                <a:avLst/>
                <a:gdLst>
                  <a:gd name="connsiteX0" fmla="*/ 0 w 161925"/>
                  <a:gd name="connsiteY0" fmla="*/ 162878 h 161925"/>
                  <a:gd name="connsiteX1" fmla="*/ 141923 w 161925"/>
                  <a:gd name="connsiteY1" fmla="*/ 135255 h 161925"/>
                  <a:gd name="connsiteX2" fmla="*/ 162878 w 161925"/>
                  <a:gd name="connsiteY2" fmla="*/ 0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1925" h="161925">
                    <a:moveTo>
                      <a:pt x="0" y="162878"/>
                    </a:moveTo>
                    <a:lnTo>
                      <a:pt x="141923" y="135255"/>
                    </a:lnTo>
                    <a:lnTo>
                      <a:pt x="162878" y="0"/>
                    </a:lnTo>
                  </a:path>
                </a:pathLst>
              </a:custGeom>
              <a:noFill/>
              <a:ln w="23813" cap="flat">
                <a:solidFill>
                  <a:srgbClr val="EF2B8D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rtl="0"/>
                <a:endParaRPr lang="pt-B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id="{4B1EF18E-705F-5456-8A06-477E9BF4D2A1}"/>
                </a:ext>
              </a:extLst>
            </p:cNvPr>
            <p:cNvSpPr/>
            <p:nvPr/>
          </p:nvSpPr>
          <p:spPr>
            <a:xfrm>
              <a:off x="1334697" y="5102537"/>
              <a:ext cx="360000" cy="360000"/>
            </a:xfrm>
            <a:custGeom>
              <a:avLst/>
              <a:gdLst>
                <a:gd name="connsiteX0" fmla="*/ 0 w 360000"/>
                <a:gd name="connsiteY0" fmla="*/ 0 h 360000"/>
                <a:gd name="connsiteX1" fmla="*/ 185104 w 360000"/>
                <a:gd name="connsiteY1" fmla="*/ 0 h 360000"/>
                <a:gd name="connsiteX2" fmla="*/ 185104 w 360000"/>
                <a:gd name="connsiteY2" fmla="*/ 172694 h 360000"/>
                <a:gd name="connsiteX3" fmla="*/ 360000 w 360000"/>
                <a:gd name="connsiteY3" fmla="*/ 172694 h 360000"/>
                <a:gd name="connsiteX4" fmla="*/ 360000 w 360000"/>
                <a:gd name="connsiteY4" fmla="*/ 360000 h 360000"/>
                <a:gd name="connsiteX5" fmla="*/ 0 w 360000"/>
                <a:gd name="connsiteY5" fmla="*/ 360000 h 360000"/>
                <a:gd name="connsiteX0" fmla="*/ 185104 w 360000"/>
                <a:gd name="connsiteY0" fmla="*/ 172694 h 360000"/>
                <a:gd name="connsiteX1" fmla="*/ 360000 w 360000"/>
                <a:gd name="connsiteY1" fmla="*/ 172694 h 360000"/>
                <a:gd name="connsiteX2" fmla="*/ 360000 w 360000"/>
                <a:gd name="connsiteY2" fmla="*/ 360000 h 360000"/>
                <a:gd name="connsiteX3" fmla="*/ 0 w 360000"/>
                <a:gd name="connsiteY3" fmla="*/ 360000 h 360000"/>
                <a:gd name="connsiteX4" fmla="*/ 0 w 360000"/>
                <a:gd name="connsiteY4" fmla="*/ 0 h 360000"/>
                <a:gd name="connsiteX5" fmla="*/ 185104 w 360000"/>
                <a:gd name="connsiteY5" fmla="*/ 0 h 360000"/>
                <a:gd name="connsiteX6" fmla="*/ 276544 w 360000"/>
                <a:gd name="connsiteY6" fmla="*/ 264134 h 360000"/>
                <a:gd name="connsiteX0" fmla="*/ 185104 w 360000"/>
                <a:gd name="connsiteY0" fmla="*/ 172694 h 360000"/>
                <a:gd name="connsiteX1" fmla="*/ 360000 w 360000"/>
                <a:gd name="connsiteY1" fmla="*/ 172694 h 360000"/>
                <a:gd name="connsiteX2" fmla="*/ 360000 w 360000"/>
                <a:gd name="connsiteY2" fmla="*/ 360000 h 360000"/>
                <a:gd name="connsiteX3" fmla="*/ 0 w 360000"/>
                <a:gd name="connsiteY3" fmla="*/ 360000 h 360000"/>
                <a:gd name="connsiteX4" fmla="*/ 0 w 360000"/>
                <a:gd name="connsiteY4" fmla="*/ 0 h 360000"/>
                <a:gd name="connsiteX5" fmla="*/ 185104 w 360000"/>
                <a:gd name="connsiteY5" fmla="*/ 0 h 360000"/>
                <a:gd name="connsiteX0" fmla="*/ 360000 w 360000"/>
                <a:gd name="connsiteY0" fmla="*/ 172694 h 360000"/>
                <a:gd name="connsiteX1" fmla="*/ 360000 w 360000"/>
                <a:gd name="connsiteY1" fmla="*/ 360000 h 360000"/>
                <a:gd name="connsiteX2" fmla="*/ 0 w 360000"/>
                <a:gd name="connsiteY2" fmla="*/ 360000 h 360000"/>
                <a:gd name="connsiteX3" fmla="*/ 0 w 360000"/>
                <a:gd name="connsiteY3" fmla="*/ 0 h 360000"/>
                <a:gd name="connsiteX4" fmla="*/ 185104 w 360000"/>
                <a:gd name="connsiteY4" fmla="*/ 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000" h="360000">
                  <a:moveTo>
                    <a:pt x="360000" y="172694"/>
                  </a:moveTo>
                  <a:lnTo>
                    <a:pt x="360000" y="360000"/>
                  </a:lnTo>
                  <a:lnTo>
                    <a:pt x="0" y="360000"/>
                  </a:lnTo>
                  <a:lnTo>
                    <a:pt x="0" y="0"/>
                  </a:lnTo>
                  <a:lnTo>
                    <a:pt x="185104" y="0"/>
                  </a:lnTo>
                </a:path>
              </a:pathLst>
            </a:custGeom>
            <a:noFill/>
            <a:ln w="9525" cap="flat">
              <a:solidFill>
                <a:srgbClr val="EF2B8D"/>
              </a:solidFill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975FE42B-DF30-AC69-C4DC-9218E1A7A919}"/>
              </a:ext>
            </a:extLst>
          </p:cNvPr>
          <p:cNvSpPr txBox="1">
            <a:spLocks/>
          </p:cNvSpPr>
          <p:nvPr/>
        </p:nvSpPr>
        <p:spPr>
          <a:xfrm>
            <a:off x="2649663" y="5498951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F61E89"/>
                </a:solidFill>
                <a:cs typeface="Times New Roman" panose="02020603050405020304" pitchFamily="18" charset="0"/>
              </a:rPr>
              <a:t>Redes Sociais</a:t>
            </a:r>
          </a:p>
        </p:txBody>
      </p:sp>
      <p:pic>
        <p:nvPicPr>
          <p:cNvPr id="6" name="Gráfico 5" descr="Conexões com preenchimento sólido">
            <a:extLst>
              <a:ext uri="{FF2B5EF4-FFF2-40B4-BE49-F238E27FC236}">
                <a16:creationId xmlns:a16="http://schemas.microsoft.com/office/drawing/2014/main" id="{59799391-55A3-7EC5-5FFF-9FD48DD6E82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62226" y="5545596"/>
            <a:ext cx="257194" cy="257194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209CF22-B847-932B-8C9D-8E7886902BE1}"/>
              </a:ext>
            </a:extLst>
          </p:cNvPr>
          <p:cNvSpPr/>
          <p:nvPr/>
        </p:nvSpPr>
        <p:spPr>
          <a:xfrm>
            <a:off x="2246385" y="5521124"/>
            <a:ext cx="287997" cy="292760"/>
          </a:xfrm>
          <a:prstGeom prst="rect">
            <a:avLst/>
          </a:prstGeom>
          <a:noFill/>
          <a:ln w="9525">
            <a:solidFill>
              <a:srgbClr val="EF2B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CF3AAE3B-90E2-9898-ABF1-E567F69E6C2D}"/>
              </a:ext>
            </a:extLst>
          </p:cNvPr>
          <p:cNvSpPr txBox="1">
            <a:spLocks noChangeArrowheads="1"/>
          </p:cNvSpPr>
          <p:nvPr/>
        </p:nvSpPr>
        <p:spPr>
          <a:xfrm>
            <a:off x="2222680" y="1993998"/>
            <a:ext cx="7746640" cy="22023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7000" b="1" noProof="1">
                <a:solidFill>
                  <a:srgbClr val="FB9900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OBRIGADO(A)</a:t>
            </a:r>
          </a:p>
          <a:p>
            <a:pPr algn="ctr"/>
            <a:r>
              <a:rPr lang="pt-BR" altLang="pt-BR" sz="7000" b="1" noProof="1">
                <a:solidFill>
                  <a:srgbClr val="FB9900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PELA ATENÇÃO!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C0F80D3A-7948-7B15-F0D5-1202F40F6CCF}"/>
              </a:ext>
            </a:extLst>
          </p:cNvPr>
          <p:cNvCxnSpPr/>
          <p:nvPr/>
        </p:nvCxnSpPr>
        <p:spPr>
          <a:xfrm>
            <a:off x="2082890" y="4329907"/>
            <a:ext cx="8026220" cy="0"/>
          </a:xfrm>
          <a:prstGeom prst="line">
            <a:avLst/>
          </a:prstGeom>
          <a:ln w="19050" cap="flat" cmpd="sng" algn="ctr">
            <a:solidFill>
              <a:srgbClr val="0087F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358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71af3243-3dd4-4a8d-8c0d-dd76da1f02a5"/>
    <ds:schemaRef ds:uri="http://schemas.microsoft.com/office/2006/metadata/properties"/>
    <ds:schemaRef ds:uri="16c05727-aa75-4e4a-9b5f-8a80a1165891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Widescreen</PresentationFormat>
  <Paragraphs>18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Aptos ExtraBold</vt:lpstr>
      <vt:lpstr>Arial</vt:lpstr>
      <vt:lpstr>Calibri</vt:lpstr>
      <vt:lpstr>Poppins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/>
  <cp:lastModifiedBy/>
  <cp:revision>16</cp:revision>
  <dcterms:created xsi:type="dcterms:W3CDTF">2019-11-27T16:18:32Z</dcterms:created>
  <dcterms:modified xsi:type="dcterms:W3CDTF">2026-05-16T17:40:20Z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