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1A87"/>
    <a:srgbClr val="249FE9"/>
    <a:srgbClr val="4C5F94"/>
    <a:srgbClr val="004171"/>
    <a:srgbClr val="1D7251"/>
    <a:srgbClr val="2D2379"/>
    <a:srgbClr val="A33290"/>
    <a:srgbClr val="9D2588"/>
    <a:srgbClr val="DEB7D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Arrais França" userId="9ca397880b12d485" providerId="LiveId" clId="{6D3C1052-7E7E-47F7-9B1A-00A9EA6D5D7D}"/>
    <pc:docChg chg="undo custSel modSld">
      <pc:chgData name="Amanda Arrais França" userId="9ca397880b12d485" providerId="LiveId" clId="{6D3C1052-7E7E-47F7-9B1A-00A9EA6D5D7D}" dt="2022-08-11T15:31:35.950" v="75" actId="207"/>
      <pc:docMkLst>
        <pc:docMk/>
      </pc:docMkLst>
      <pc:sldChg chg="addSp delSp modSp mod">
        <pc:chgData name="Amanda Arrais França" userId="9ca397880b12d485" providerId="LiveId" clId="{6D3C1052-7E7E-47F7-9B1A-00A9EA6D5D7D}" dt="2022-08-11T15:31:35.950" v="75" actId="207"/>
        <pc:sldMkLst>
          <pc:docMk/>
          <pc:sldMk cId="0" sldId="257"/>
        </pc:sldMkLst>
        <pc:spChg chg="mod">
          <ac:chgData name="Amanda Arrais França" userId="9ca397880b12d485" providerId="LiveId" clId="{6D3C1052-7E7E-47F7-9B1A-00A9EA6D5D7D}" dt="2022-08-11T15:31:24.058" v="72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6D3C1052-7E7E-47F7-9B1A-00A9EA6D5D7D}" dt="2022-08-11T15:31:30.023" v="74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6D3C1052-7E7E-47F7-9B1A-00A9EA6D5D7D}" dt="2022-08-11T15:31:27.412" v="73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6D3C1052-7E7E-47F7-9B1A-00A9EA6D5D7D}" dt="2022-08-11T15:31:35.950" v="75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6D3C1052-7E7E-47F7-9B1A-00A9EA6D5D7D}" dt="2022-08-11T15:31:21.410" v="71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6D3C1052-7E7E-47F7-9B1A-00A9EA6D5D7D}" dt="2022-08-11T15:31:16.556" v="70" actId="207"/>
          <ac:spMkLst>
            <pc:docMk/>
            <pc:sldMk cId="0" sldId="257"/>
            <ac:spMk id="75" creationId="{765510DE-E720-4A84-9BBD-4B15F2A9B422}"/>
          </ac:spMkLst>
        </pc:spChg>
        <pc:picChg chg="add del mod">
          <ac:chgData name="Amanda Arrais França" userId="9ca397880b12d485" providerId="LiveId" clId="{6D3C1052-7E7E-47F7-9B1A-00A9EA6D5D7D}" dt="2022-08-11T15:25:13.775" v="2" actId="478"/>
          <ac:picMkLst>
            <pc:docMk/>
            <pc:sldMk cId="0" sldId="257"/>
            <ac:picMk id="3" creationId="{57273528-9B8F-AF69-5E52-5762B280A4BE}"/>
          </ac:picMkLst>
        </pc:picChg>
        <pc:picChg chg="add del mod">
          <ac:chgData name="Amanda Arrais França" userId="9ca397880b12d485" providerId="LiveId" clId="{6D3C1052-7E7E-47F7-9B1A-00A9EA6D5D7D}" dt="2022-08-11T15:30:58.438" v="63" actId="478"/>
          <ac:picMkLst>
            <pc:docMk/>
            <pc:sldMk cId="0" sldId="257"/>
            <ac:picMk id="4" creationId="{367A62CF-D976-4546-9564-A4E29C0829D5}"/>
          </ac:picMkLst>
        </pc:picChg>
        <pc:picChg chg="add del mod">
          <ac:chgData name="Amanda Arrais França" userId="9ca397880b12d485" providerId="LiveId" clId="{6D3C1052-7E7E-47F7-9B1A-00A9EA6D5D7D}" dt="2022-08-11T15:25:31.896" v="6" actId="478"/>
          <ac:picMkLst>
            <pc:docMk/>
            <pc:sldMk cId="0" sldId="257"/>
            <ac:picMk id="7" creationId="{04E5D025-CAE7-A0D2-6CDF-91E3CE68A674}"/>
          </ac:picMkLst>
        </pc:picChg>
        <pc:picChg chg="add del mod">
          <ac:chgData name="Amanda Arrais França" userId="9ca397880b12d485" providerId="LiveId" clId="{6D3C1052-7E7E-47F7-9B1A-00A9EA6D5D7D}" dt="2022-08-11T15:25:46.107" v="11" actId="478"/>
          <ac:picMkLst>
            <pc:docMk/>
            <pc:sldMk cId="0" sldId="257"/>
            <ac:picMk id="10" creationId="{ECE7968C-FDBF-924D-FB1D-3BFA9DD875E5}"/>
          </ac:picMkLst>
        </pc:picChg>
        <pc:picChg chg="add del mod">
          <ac:chgData name="Amanda Arrais França" userId="9ca397880b12d485" providerId="LiveId" clId="{6D3C1052-7E7E-47F7-9B1A-00A9EA6D5D7D}" dt="2022-08-11T15:30:30.757" v="59" actId="931"/>
          <ac:picMkLst>
            <pc:docMk/>
            <pc:sldMk cId="0" sldId="257"/>
            <ac:picMk id="12" creationId="{E2A1615B-6CD8-7C7E-D896-399D27AFCCDC}"/>
          </ac:picMkLst>
        </pc:picChg>
        <pc:picChg chg="add mod">
          <ac:chgData name="Amanda Arrais França" userId="9ca397880b12d485" providerId="LiveId" clId="{6D3C1052-7E7E-47F7-9B1A-00A9EA6D5D7D}" dt="2022-08-11T15:31:04.645" v="68" actId="1076"/>
          <ac:picMkLst>
            <pc:docMk/>
            <pc:sldMk cId="0" sldId="257"/>
            <ac:picMk id="14" creationId="{FB650A78-F2C7-75AA-38E6-ED6ABACFFE41}"/>
          </ac:picMkLst>
        </pc:picChg>
      </pc:sldChg>
    </pc:docChg>
  </pc:docChgLst>
  <pc:docChgLst>
    <pc:chgData name="Amanda Arrais França" userId="9ca397880b12d485" providerId="LiveId" clId="{B8DFC13B-126A-4E33-863A-F5526C4B0571}"/>
    <pc:docChg chg="undo custSel modSld">
      <pc:chgData name="Amanda Arrais França" userId="9ca397880b12d485" providerId="LiveId" clId="{B8DFC13B-126A-4E33-863A-F5526C4B0571}" dt="2022-07-14T13:19:06.540" v="44" actId="207"/>
      <pc:docMkLst>
        <pc:docMk/>
      </pc:docMkLst>
      <pc:sldChg chg="addSp delSp modSp mod">
        <pc:chgData name="Amanda Arrais França" userId="9ca397880b12d485" providerId="LiveId" clId="{B8DFC13B-126A-4E33-863A-F5526C4B0571}" dt="2022-07-14T13:19:06.540" v="44" actId="207"/>
        <pc:sldMkLst>
          <pc:docMk/>
          <pc:sldMk cId="0" sldId="257"/>
        </pc:sldMkLst>
        <pc:spChg chg="mod">
          <ac:chgData name="Amanda Arrais França" userId="9ca397880b12d485" providerId="LiveId" clId="{B8DFC13B-126A-4E33-863A-F5526C4B0571}" dt="2022-07-14T13:18:50.128" v="39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B8DFC13B-126A-4E33-863A-F5526C4B0571}" dt="2022-07-14T13:19:03.474" v="43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B8DFC13B-126A-4E33-863A-F5526C4B0571}" dt="2022-07-14T13:18:59.610" v="42" actId="207"/>
          <ac:spMkLst>
            <pc:docMk/>
            <pc:sldMk cId="0" sldId="257"/>
            <ac:spMk id="23" creationId="{B4D170EF-6503-426D-8A82-378BB577FDC4}"/>
          </ac:spMkLst>
        </pc:spChg>
        <pc:spChg chg="add del">
          <ac:chgData name="Amanda Arrais França" userId="9ca397880b12d485" providerId="LiveId" clId="{B8DFC13B-126A-4E33-863A-F5526C4B0571}" dt="2022-07-14T13:15:12.935" v="1" actId="22"/>
          <ac:spMkLst>
            <pc:docMk/>
            <pc:sldMk cId="0" sldId="257"/>
            <ac:spMk id="24" creationId="{2BB67092-C2E9-69E5-45DD-DC2AA66E95F6}"/>
          </ac:spMkLst>
        </pc:spChg>
        <pc:spChg chg="mod">
          <ac:chgData name="Amanda Arrais França" userId="9ca397880b12d485" providerId="LiveId" clId="{B8DFC13B-126A-4E33-863A-F5526C4B0571}" dt="2022-07-14T13:19:06.540" v="4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B8DFC13B-126A-4E33-863A-F5526C4B0571}" dt="2022-07-14T13:18:56.506" v="41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B8DFC13B-126A-4E33-863A-F5526C4B0571}" dt="2022-07-14T13:18:53.705" v="40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B8DFC13B-126A-4E33-863A-F5526C4B0571}" dt="2022-07-14T13:15:24.224" v="2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7F325C88-5ED0-4FCA-AFCF-D92B2D461C19}"/>
    <pc:docChg chg="modSld">
      <pc:chgData name="Amanda Arrais França" userId="9ca397880b12d485" providerId="LiveId" clId="{7F325C88-5ED0-4FCA-AFCF-D92B2D461C19}" dt="2022-03-14T18:50:48.267" v="6" actId="207"/>
      <pc:docMkLst>
        <pc:docMk/>
      </pc:docMkLst>
      <pc:sldChg chg="modSp mod">
        <pc:chgData name="Amanda Arrais França" userId="9ca397880b12d485" providerId="LiveId" clId="{7F325C88-5ED0-4FCA-AFCF-D92B2D461C19}" dt="2022-03-14T18:50:48.267" v="6" actId="207"/>
        <pc:sldMkLst>
          <pc:docMk/>
          <pc:sldMk cId="0" sldId="257"/>
        </pc:sldMkLst>
        <pc:spChg chg="mod">
          <ac:chgData name="Amanda Arrais França" userId="9ca397880b12d485" providerId="LiveId" clId="{7F325C88-5ED0-4FCA-AFCF-D92B2D461C19}" dt="2022-03-14T18:50:33.758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7F325C88-5ED0-4FCA-AFCF-D92B2D461C19}" dt="2022-03-14T18:50:45.197" v="5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7F325C88-5ED0-4FCA-AFCF-D92B2D461C19}" dt="2022-03-14T18:50:41.428" v="4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7F325C88-5ED0-4FCA-AFCF-D92B2D461C19}" dt="2022-03-14T18:50:48.267" v="6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7F325C88-5ED0-4FCA-AFCF-D92B2D461C19}" dt="2022-03-14T18:50:38.972" v="3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7F325C88-5ED0-4FCA-AFCF-D92B2D461C19}" dt="2022-03-14T18:50:36.788" v="2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7F325C88-5ED0-4FCA-AFCF-D92B2D461C19}" dt="2022-03-14T18:49:42.90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2DBC6EFD-C82F-4D65-9D3A-7BC8B8578EF1}"/>
    <pc:docChg chg="modSld">
      <pc:chgData name="Amanda Arrais França" userId="9ca397880b12d485" providerId="LiveId" clId="{2DBC6EFD-C82F-4D65-9D3A-7BC8B8578EF1}" dt="2022-09-20T18:15:24.035" v="16" actId="20577"/>
      <pc:docMkLst>
        <pc:docMk/>
      </pc:docMkLst>
      <pc:sldChg chg="modSp mod">
        <pc:chgData name="Amanda Arrais França" userId="9ca397880b12d485" providerId="LiveId" clId="{2DBC6EFD-C82F-4D65-9D3A-7BC8B8578EF1}" dt="2022-09-20T18:15:24.035" v="16" actId="20577"/>
        <pc:sldMkLst>
          <pc:docMk/>
          <pc:sldMk cId="0" sldId="257"/>
        </pc:sldMkLst>
        <pc:spChg chg="mod">
          <ac:chgData name="Amanda Arrais França" userId="9ca397880b12d485" providerId="LiveId" clId="{2DBC6EFD-C82F-4D65-9D3A-7BC8B8578EF1}" dt="2022-09-20T18:15:24.035" v="16" actId="20577"/>
          <ac:spMkLst>
            <pc:docMk/>
            <pc:sldMk cId="0" sldId="257"/>
            <ac:spMk id="6" creationId="{9E0726DA-5789-4A5E-BF91-0168C8C66998}"/>
          </ac:spMkLst>
        </pc:spChg>
        <pc:spChg chg="mod">
          <ac:chgData name="Amanda Arrais França" userId="9ca397880b12d485" providerId="LiveId" clId="{2DBC6EFD-C82F-4D65-9D3A-7BC8B8578EF1}" dt="2022-09-07T13:46:19.498" v="4" actId="208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2DBC6EFD-C82F-4D65-9D3A-7BC8B8578EF1}" dt="2022-09-07T13:46:33.198" v="1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2DBC6EFD-C82F-4D65-9D3A-7BC8B8578EF1}" dt="2022-09-07T13:46:29.698" v="10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2DBC6EFD-C82F-4D65-9D3A-7BC8B8578EF1}" dt="2022-09-07T13:46:36.454" v="1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2DBC6EFD-C82F-4D65-9D3A-7BC8B8578EF1}" dt="2022-09-07T13:46:26.301" v="8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2DBC6EFD-C82F-4D65-9D3A-7BC8B8578EF1}" dt="2022-09-07T13:46:23.624" v="6" actId="208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2DBC6EFD-C82F-4D65-9D3A-7BC8B8578EF1}" dt="2022-09-07T13:45:51.684" v="2" actId="1076"/>
          <ac:picMkLst>
            <pc:docMk/>
            <pc:sldMk cId="0" sldId="257"/>
            <ac:picMk id="14" creationId="{FB650A78-F2C7-75AA-38E6-ED6ABACFFE41}"/>
          </ac:picMkLst>
        </pc:picChg>
      </pc:sldChg>
    </pc:docChg>
  </pc:docChgLst>
  <pc:docChgLst>
    <pc:chgData name="Amanda Arrais França" userId="9ca397880b12d485" providerId="LiveId" clId="{446C2B50-5440-4CCB-94A0-9077C5B29889}"/>
    <pc:docChg chg="modSld">
      <pc:chgData name="Amanda Arrais França" userId="9ca397880b12d485" providerId="LiveId" clId="{446C2B50-5440-4CCB-94A0-9077C5B29889}" dt="2022-05-27T15:48:30.978" v="14" actId="207"/>
      <pc:docMkLst>
        <pc:docMk/>
      </pc:docMkLst>
      <pc:sldChg chg="modSp mod">
        <pc:chgData name="Amanda Arrais França" userId="9ca397880b12d485" providerId="LiveId" clId="{446C2B50-5440-4CCB-94A0-9077C5B29889}" dt="2022-05-27T15:48:30.978" v="14" actId="207"/>
        <pc:sldMkLst>
          <pc:docMk/>
          <pc:sldMk cId="0" sldId="257"/>
        </pc:sldMkLst>
        <pc:spChg chg="mod">
          <ac:chgData name="Amanda Arrais França" userId="9ca397880b12d485" providerId="LiveId" clId="{446C2B50-5440-4CCB-94A0-9077C5B29889}" dt="2022-05-27T15:48:20.867" v="10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446C2B50-5440-4CCB-94A0-9077C5B29889}" dt="2022-05-27T15:48:16.869" v="9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446C2B50-5440-4CCB-94A0-9077C5B29889}" dt="2022-05-27T15:48:27.802" v="13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446C2B50-5440-4CCB-94A0-9077C5B29889}" dt="2022-05-27T15:48:30.978" v="1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446C2B50-5440-4CCB-94A0-9077C5B29889}" dt="2022-05-27T15:48:25.683" v="12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446C2B50-5440-4CCB-94A0-9077C5B29889}" dt="2022-05-27T15:48:23.827" v="11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446C2B50-5440-4CCB-94A0-9077C5B29889}" dt="2022-05-27T15:47:44.160" v="3" actId="107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EA1A87"/>
          </a:solidFill>
          <a:ln>
            <a:solidFill>
              <a:srgbClr val="EA1A87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EA1A87"/>
          </a:solidFill>
          <a:ln>
            <a:solidFill>
              <a:srgbClr val="EA1A87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OBJETIVO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EA1A87"/>
          </a:solidFill>
          <a:ln>
            <a:solidFill>
              <a:srgbClr val="EA1A87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REFERÊNCIAS  </a:t>
            </a: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CONCEIÇÃO, LUCAS PEREIRA LOPES,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EA1A87"/>
          </a:solidFill>
          <a:ln>
            <a:solidFill>
              <a:srgbClr val="EA1A87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METODOLOGIA 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EA1A87"/>
          </a:solidFill>
          <a:ln>
            <a:solidFill>
              <a:srgbClr val="EA1A87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CONCLUSÃO</a:t>
            </a: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EA1A87"/>
          </a:solidFill>
          <a:ln>
            <a:solidFill>
              <a:srgbClr val="EA1A87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RESULTADOS E DISCUSSÃO</a:t>
            </a: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90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Caso seu resumo seja simples, por favor, remova essa seção.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FB650A78-F2C7-75AA-38E6-ED6ABACFF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5253" y="251034"/>
            <a:ext cx="2101059" cy="6321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255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Thais IME</cp:lastModifiedBy>
  <cp:revision>11</cp:revision>
  <dcterms:created xsi:type="dcterms:W3CDTF">2022-02-17T12:13:11Z</dcterms:created>
  <dcterms:modified xsi:type="dcterms:W3CDTF">2026-05-16T17:05:55Z</dcterms:modified>
</cp:coreProperties>
</file>