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1" r:id="rId4"/>
  </p:sldMasterIdLst>
  <p:notesMasterIdLst>
    <p:notesMasterId r:id="rId10"/>
  </p:notesMasterIdLst>
  <p:handoutMasterIdLst>
    <p:handoutMasterId r:id="rId11"/>
  </p:handoutMasterIdLst>
  <p:sldIdLst>
    <p:sldId id="359" r:id="rId5"/>
    <p:sldId id="352" r:id="rId6"/>
    <p:sldId id="360" r:id="rId7"/>
    <p:sldId id="361" r:id="rId8"/>
    <p:sldId id="2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CFD"/>
    <a:srgbClr val="7D0000"/>
    <a:srgbClr val="970000"/>
    <a:srgbClr val="266784"/>
    <a:srgbClr val="F3622B"/>
    <a:srgbClr val="005AAF"/>
    <a:srgbClr val="342261"/>
    <a:srgbClr val="0E6945"/>
    <a:srgbClr val="5B0000"/>
    <a:srgbClr val="2D2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E9473-6FFB-4246-9117-91F0A90FF1D4}" v="25" dt="2025-09-12T12:24:35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o Henrique Alves Cordeiro" userId="722beefd5c178548" providerId="LiveId" clId="{1AEE9473-6FFB-4246-9117-91F0A90FF1D4}"/>
    <pc:docChg chg="custSel mod modSld">
      <pc:chgData name="Heleno Henrique Alves Cordeiro" userId="722beefd5c178548" providerId="LiveId" clId="{1AEE9473-6FFB-4246-9117-91F0A90FF1D4}" dt="2025-09-12T12:24:35.461" v="11"/>
      <pc:docMkLst>
        <pc:docMk/>
      </pc:docMkLst>
      <pc:sldChg chg="mod setBg chgLayout">
        <pc:chgData name="Heleno Henrique Alves Cordeiro" userId="722beefd5c178548" providerId="LiveId" clId="{1AEE9473-6FFB-4246-9117-91F0A90FF1D4}" dt="2025-09-12T12:24:05.583" v="3"/>
        <pc:sldMkLst>
          <pc:docMk/>
          <pc:sldMk cId="0" sldId="282"/>
        </pc:sldMkLst>
      </pc:sldChg>
      <pc:sldChg chg="addSp delSp modSp mod">
        <pc:chgData name="Heleno Henrique Alves Cordeiro" userId="722beefd5c178548" providerId="LiveId" clId="{1AEE9473-6FFB-4246-9117-91F0A90FF1D4}" dt="2025-09-12T12:24:35.461" v="11"/>
        <pc:sldMkLst>
          <pc:docMk/>
          <pc:sldMk cId="0" sldId="352"/>
        </pc:sldMkLst>
        <pc:picChg chg="del">
          <ac:chgData name="Heleno Henrique Alves Cordeiro" userId="722beefd5c178548" providerId="LiveId" clId="{1AEE9473-6FFB-4246-9117-91F0A90FF1D4}" dt="2025-09-12T12:24:35.005" v="10" actId="21"/>
          <ac:picMkLst>
            <pc:docMk/>
            <pc:sldMk cId="0" sldId="352"/>
            <ac:picMk id="2" creationId="{F05B5198-DBF6-D780-B74A-AB0A8D9FB9C7}"/>
          </ac:picMkLst>
        </pc:picChg>
        <pc:picChg chg="add mod">
          <ac:chgData name="Heleno Henrique Alves Cordeiro" userId="722beefd5c178548" providerId="LiveId" clId="{1AEE9473-6FFB-4246-9117-91F0A90FF1D4}" dt="2025-09-12T12:24:35.461" v="11"/>
          <ac:picMkLst>
            <pc:docMk/>
            <pc:sldMk cId="0" sldId="352"/>
            <ac:picMk id="5" creationId="{F05B5198-DBF6-D780-B74A-AB0A8D9FB9C7}"/>
          </ac:picMkLst>
        </pc:picChg>
      </pc:sldChg>
      <pc:sldChg chg="setBg">
        <pc:chgData name="Heleno Henrique Alves Cordeiro" userId="722beefd5c178548" providerId="LiveId" clId="{1AEE9473-6FFB-4246-9117-91F0A90FF1D4}" dt="2025-09-12T12:24:18.146" v="5"/>
        <pc:sldMkLst>
          <pc:docMk/>
          <pc:sldMk cId="748379222" sldId="359"/>
        </pc:sldMkLst>
      </pc:sldChg>
      <pc:sldChg chg="addSp delSp modSp mod">
        <pc:chgData name="Heleno Henrique Alves Cordeiro" userId="722beefd5c178548" providerId="LiveId" clId="{1AEE9473-6FFB-4246-9117-91F0A90FF1D4}" dt="2025-09-12T12:24:32.771" v="9"/>
        <pc:sldMkLst>
          <pc:docMk/>
          <pc:sldMk cId="1307090035" sldId="360"/>
        </pc:sldMkLst>
        <pc:picChg chg="del">
          <ac:chgData name="Heleno Henrique Alves Cordeiro" userId="722beefd5c178548" providerId="LiveId" clId="{1AEE9473-6FFB-4246-9117-91F0A90FF1D4}" dt="2025-09-12T12:24:29.472" v="6" actId="21"/>
          <ac:picMkLst>
            <pc:docMk/>
            <pc:sldMk cId="1307090035" sldId="360"/>
            <ac:picMk id="2" creationId="{C4EA2F10-BFFE-DF6E-0EA5-CEF146809F3F}"/>
          </ac:picMkLst>
        </pc:picChg>
        <pc:picChg chg="add del mod">
          <ac:chgData name="Heleno Henrique Alves Cordeiro" userId="722beefd5c178548" providerId="LiveId" clId="{1AEE9473-6FFB-4246-9117-91F0A90FF1D4}" dt="2025-09-12T12:24:32.177" v="8" actId="21"/>
          <ac:picMkLst>
            <pc:docMk/>
            <pc:sldMk cId="1307090035" sldId="360"/>
            <ac:picMk id="5" creationId="{C4EA2F10-BFFE-DF6E-0EA5-CEF146809F3F}"/>
          </ac:picMkLst>
        </pc:picChg>
        <pc:picChg chg="add mod">
          <ac:chgData name="Heleno Henrique Alves Cordeiro" userId="722beefd5c178548" providerId="LiveId" clId="{1AEE9473-6FFB-4246-9117-91F0A90FF1D4}" dt="2025-09-12T12:24:32.771" v="9"/>
          <ac:picMkLst>
            <pc:docMk/>
            <pc:sldMk cId="1307090035" sldId="360"/>
            <ac:picMk id="6" creationId="{C4EA2F10-BFFE-DF6E-0EA5-CEF146809F3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1E98896-9955-440B-902F-F09682F5BB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9EB705-186C-42F2-8A16-02A1C42E74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fld id="{4645197B-1579-4374-8951-6DAC1992A0D9}" type="datetime1">
              <a:rPr lang="pt-BR"/>
              <a:pPr>
                <a:defRPr/>
              </a:pPr>
              <a:t>12/09/2025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105F1B-FFA1-443C-882D-32189263E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FE70B4D-20D1-4761-B137-B678CB6C83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1D945314-A5D5-4EBE-88CA-94834B0C25DD}" type="slidenum">
              <a:rPr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2:42.63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5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7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5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7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5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7T13:03:06.7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3B9DF32-3ECF-4EFF-B607-C53929860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DD88C1-3A1E-414A-A2E5-ACEEB52EF7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fld id="{0F504FE6-CD68-48ED-BB33-715D8A805C66}" type="datetime1">
              <a:rPr lang="pt-BR"/>
              <a:pPr>
                <a:defRPr/>
              </a:pPr>
              <a:t>12/09/2025</a:t>
            </a:fld>
            <a:endParaRPr lang="pt-BR"/>
          </a:p>
        </p:txBody>
      </p:sp>
      <p:sp>
        <p:nvSpPr>
          <p:cNvPr id="4" name="Espaço Reservado para Imagem do Slide 3">
            <a:extLst>
              <a:ext uri="{FF2B5EF4-FFF2-40B4-BE49-F238E27FC236}">
                <a16:creationId xmlns:a16="http://schemas.microsoft.com/office/drawing/2014/main" id="{C4274524-5814-423D-B4F6-E50BC59ED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1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1DF4B5AF-E536-47C4-99B1-D351320E7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1"/>
              <a:t>Clique para editar o texto Mestre</a:t>
            </a:r>
          </a:p>
          <a:p>
            <a:pPr lvl="1"/>
            <a:r>
              <a:rPr lang="pt-BR" noProof="1"/>
              <a:t>Segundo nível</a:t>
            </a:r>
          </a:p>
          <a:p>
            <a:pPr lvl="2"/>
            <a:r>
              <a:rPr lang="pt-BR" noProof="1"/>
              <a:t>Terceiro nível</a:t>
            </a:r>
          </a:p>
          <a:p>
            <a:pPr lvl="3"/>
            <a:r>
              <a:rPr lang="pt-BR" noProof="1"/>
              <a:t>Quarto nível</a:t>
            </a:r>
          </a:p>
          <a:p>
            <a:pPr lvl="4"/>
            <a:r>
              <a:rPr lang="pt-BR" noProof="1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C56C7B-6A47-487C-A34E-42282A1E41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12348000-C1E5-4102-B4E7-F8937168E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30D16845-F6B2-4BB2-91F0-1BF945DD46DF}" type="slidenum">
              <a:rPr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49D77A42-30A0-42CD-9A9F-926DE662E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D9F8F6D0-05C6-4268-BCD4-716F36EA3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B7A6F3DE-08E4-4F70-9AC2-339063088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49D77A42-30A0-42CD-9A9F-926DE662E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D9F8F6D0-05C6-4268-BCD4-716F36EA3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B7A6F3DE-08E4-4F70-9AC2-339063088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296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49D77A42-30A0-42CD-9A9F-926DE662E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D9F8F6D0-05C6-4268-BCD4-716F36EA3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B7A6F3DE-08E4-4F70-9AC2-339063088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BDE9F3-FB56-4720-8C92-24B0DB06A750}" type="slidenum">
              <a:rPr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935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a imagem do slide 1">
            <a:extLst>
              <a:ext uri="{FF2B5EF4-FFF2-40B4-BE49-F238E27FC236}">
                <a16:creationId xmlns:a16="http://schemas.microsoft.com/office/drawing/2014/main" id="{951C6D56-22FA-4777-9470-C870F6DF5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id="{2A6308CE-5E95-413F-A3F4-DD2805E92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noProof="1"/>
          </a:p>
        </p:txBody>
      </p:sp>
      <p:sp>
        <p:nvSpPr>
          <p:cNvPr id="14340" name="Espaço Reservado para o Número do Slide 3">
            <a:extLst>
              <a:ext uri="{FF2B5EF4-FFF2-40B4-BE49-F238E27FC236}">
                <a16:creationId xmlns:a16="http://schemas.microsoft.com/office/drawing/2014/main" id="{7919C7F3-07EE-4EAA-9A89-27E84088C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49A3B0-4108-4556-8F34-C24EA74273B1}" type="slidenum">
              <a:rPr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383D2-945E-49E0-B4B4-F30BC6D0806D}" type="datetime1">
              <a:rPr lang="pt-BR" smtClean="0"/>
              <a:pPr>
                <a:defRPr/>
              </a:pPr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E5871-471B-42F7-BC8A-42381511DE8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761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CBF04-994C-4EB7-8818-A0084A5A7FF8}" type="datetime1">
              <a:rPr lang="pt-BR" smtClean="0"/>
              <a:pPr>
                <a:defRPr/>
              </a:pPr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9A0EE-31FB-4785-9FC1-8B6D6553942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813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7273E-BD6B-4E78-9246-4E6926808604}" type="datetime1">
              <a:rPr lang="pt-BR" smtClean="0"/>
              <a:pPr>
                <a:defRPr/>
              </a:pPr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DD8EE-D142-445B-B7BD-647690CE060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791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X Número e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: Forma 8">
            <a:extLst>
              <a:ext uri="{FF2B5EF4-FFF2-40B4-BE49-F238E27FC236}">
                <a16:creationId xmlns:a16="http://schemas.microsoft.com/office/drawing/2014/main" id="{D0F52EDE-127D-4BEF-9E4D-F47E30D64397}"/>
              </a:ext>
            </a:extLst>
          </p:cNvPr>
          <p:cNvSpPr/>
          <p:nvPr userDrawn="1"/>
        </p:nvSpPr>
        <p:spPr>
          <a:xfrm rot="5400000">
            <a:off x="6962775" y="1628775"/>
            <a:ext cx="6858000" cy="360045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4" name="Espaço Reservado para Imagem 23"/>
          <p:cNvSpPr>
            <a:spLocks noGrp="1"/>
          </p:cNvSpPr>
          <p:nvPr>
            <p:ph type="pic" sz="quarter" idx="12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lIns="0" tIns="1764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4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2" name="Espaço Reservado para Texto 4"/>
          <p:cNvSpPr>
            <a:spLocks noGrp="1"/>
          </p:cNvSpPr>
          <p:nvPr>
            <p:ph type="body" sz="quarter" idx="15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3" name="Espaço Reservado para Texto 10"/>
          <p:cNvSpPr>
            <a:spLocks noGrp="1"/>
          </p:cNvSpPr>
          <p:nvPr>
            <p:ph type="body" sz="quarter" idx="16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4" name="Espaço Reservado para Texto 4"/>
          <p:cNvSpPr>
            <a:spLocks noGrp="1"/>
          </p:cNvSpPr>
          <p:nvPr>
            <p:ph type="body" sz="quarter" idx="17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5" name="Espaço Reservado para Texto 10"/>
          <p:cNvSpPr>
            <a:spLocks noGrp="1"/>
          </p:cNvSpPr>
          <p:nvPr>
            <p:ph type="body" sz="quarter" idx="18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Espaço Reservado para Texto 4"/>
          <p:cNvSpPr>
            <a:spLocks noGrp="1"/>
          </p:cNvSpPr>
          <p:nvPr>
            <p:ph type="body" sz="quarter" idx="19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Espaço Reservado para Texto 10"/>
          <p:cNvSpPr>
            <a:spLocks noGrp="1"/>
          </p:cNvSpPr>
          <p:nvPr>
            <p:ph type="body" sz="quarter" idx="20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19" name="Espaço Reservado para Texto 10"/>
          <p:cNvSpPr>
            <a:spLocks noGrp="1"/>
          </p:cNvSpPr>
          <p:nvPr>
            <p:ph type="body" sz="quarter" idx="22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Subtítulo 2"/>
          <p:cNvSpPr>
            <a:spLocks noGrp="1"/>
          </p:cNvSpPr>
          <p:nvPr>
            <p:ph type="subTitle" idx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26" name="Espaço Reservado para Imagem 25"/>
          <p:cNvSpPr>
            <a:spLocks noGrp="1"/>
          </p:cNvSpPr>
          <p:nvPr>
            <p:ph type="pic" sz="quarter" idx="23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7" name="Espaço Reservado para Imagem 25"/>
          <p:cNvSpPr>
            <a:spLocks noGrp="1"/>
          </p:cNvSpPr>
          <p:nvPr>
            <p:ph type="pic" sz="quarter" idx="24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8" name="Espaço Reservado para Imagem 25"/>
          <p:cNvSpPr>
            <a:spLocks noGrp="1"/>
          </p:cNvSpPr>
          <p:nvPr>
            <p:ph type="pic" sz="quarter" idx="25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Imagem 25"/>
          <p:cNvSpPr>
            <a:spLocks noGrp="1"/>
          </p:cNvSpPr>
          <p:nvPr>
            <p:ph type="pic" sz="quarter" idx="26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0" name="Espaço Reservado para Imagem 25"/>
          <p:cNvSpPr>
            <a:spLocks noGrp="1"/>
          </p:cNvSpPr>
          <p:nvPr>
            <p:ph type="pic" sz="quarter" idx="27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1" name="Espaço Reservado para Rodapé 6">
            <a:extLst>
              <a:ext uri="{FF2B5EF4-FFF2-40B4-BE49-F238E27FC236}">
                <a16:creationId xmlns:a16="http://schemas.microsoft.com/office/drawing/2014/main" id="{B859C191-A259-4782-96C2-565A83C0C16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 noProof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o número do slide 7">
            <a:extLst>
              <a:ext uri="{FF2B5EF4-FFF2-40B4-BE49-F238E27FC236}">
                <a16:creationId xmlns:a16="http://schemas.microsoft.com/office/drawing/2014/main" id="{E533C3BF-D1FB-4EA0-94EA-82B0F716EAC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903BBF-94B9-4704-AA6B-BE7DBC7B10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279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32B9F-95EE-4391-838A-E3D78F90339A}" type="datetime1">
              <a:rPr lang="pt-BR" smtClean="0"/>
              <a:pPr>
                <a:defRPr/>
              </a:pPr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4752D-F7E0-4DAF-ABAB-7C64FA1ABD3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78361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1B850-E567-431E-BC2E-832A076CA593}" type="datetime1">
              <a:rPr lang="pt-BR" smtClean="0"/>
              <a:pPr>
                <a:defRPr/>
              </a:pPr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EC77C-F96D-4AFA-B158-C9CDD9753E6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243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9B47A-56AA-4886-852E-D443CE95B2D4}" type="datetime1">
              <a:rPr lang="pt-BR" smtClean="0"/>
              <a:pPr>
                <a:defRPr/>
              </a:pPr>
              <a:t>12/09/2025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BDB01-2901-470B-891B-B21E504DBF1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39748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B8AEF-9BE6-43EC-90AA-E31EFAC0EB6A}" type="datetime1">
              <a:rPr lang="pt-BR" smtClean="0"/>
              <a:pPr>
                <a:defRPr/>
              </a:pPr>
              <a:t>12/09/2025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090B3-65F9-4A8F-B1C4-00F8415D501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186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5CF49-41B8-43E8-8344-34451A1D8175}" type="datetime1">
              <a:rPr lang="pt-BR" smtClean="0"/>
              <a:pPr>
                <a:defRPr/>
              </a:pPr>
              <a:t>12/09/2025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FC37D-7AE3-4D3D-B5FB-F1E521EAD7E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3655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D4950-07A8-4B69-A1F7-AFD6AB9A51AE}" type="datetime1">
              <a:rPr lang="pt-BR" smtClean="0"/>
              <a:pPr>
                <a:defRPr/>
              </a:pPr>
              <a:t>12/09/2025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B8AA-DE88-4040-8566-460D2F738FE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31767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1900A-7453-4E00-A0A2-CEE942D05E5F}" type="datetime1">
              <a:rPr lang="pt-BR" smtClean="0"/>
              <a:pPr>
                <a:defRPr/>
              </a:pPr>
              <a:t>12/09/2025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F010B-BFC5-46A2-94A8-7ABAA035654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162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2442C-391C-4432-80F2-5D17D632B6E5}" type="datetime1">
              <a:rPr lang="pt-BR" smtClean="0"/>
              <a:pPr>
                <a:defRPr/>
              </a:pPr>
              <a:t>12/09/2025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D62E3-B4D5-4797-B2AC-986999AFCAEC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203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5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7CDEFB-83C4-4814-8FEB-927B4BDB5ED4}" type="datetime1">
              <a:rPr lang="pt-BR" smtClean="0"/>
              <a:pPr>
                <a:defRPr/>
              </a:pPr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E18A5D-35F3-45FA-B0A1-6C3FBB7631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81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5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6.xml"/><Relationship Id="rId5" Type="http://schemas.openxmlformats.org/officeDocument/2006/relationships/customXml" Target="../ink/ink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9.xml"/><Relationship Id="rId5" Type="http://schemas.openxmlformats.org/officeDocument/2006/relationships/customXml" Target="../ink/ink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image" Target="../media/image6.svg"/><Relationship Id="rId4" Type="http://schemas.openxmlformats.org/officeDocument/2006/relationships/customXml" Target="../ink/ink10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881B7791-0A41-79AE-AD57-59086EE7AC63}"/>
              </a:ext>
            </a:extLst>
          </p:cNvPr>
          <p:cNvSpPr/>
          <p:nvPr/>
        </p:nvSpPr>
        <p:spPr bwMode="auto">
          <a:xfrm>
            <a:off x="0" y="1522853"/>
            <a:ext cx="8634334" cy="381229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91BDBE00-D093-9573-7F31-0B6462D8A0D7}"/>
              </a:ext>
            </a:extLst>
          </p:cNvPr>
          <p:cNvSpPr txBox="1">
            <a:spLocks noChangeArrowheads="1"/>
          </p:cNvSpPr>
          <p:nvPr/>
        </p:nvSpPr>
        <p:spPr>
          <a:xfrm>
            <a:off x="471155" y="3241208"/>
            <a:ext cx="8163177" cy="53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altLang="pt-BR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BA1FDDB-3957-055C-2A3F-8BC734F1352A}"/>
              </a:ext>
            </a:extLst>
          </p:cNvPr>
          <p:cNvSpPr txBox="1">
            <a:spLocks noChangeArrowheads="1"/>
          </p:cNvSpPr>
          <p:nvPr/>
        </p:nvSpPr>
        <p:spPr>
          <a:xfrm>
            <a:off x="471154" y="1522853"/>
            <a:ext cx="8163177" cy="1498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da apresentação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6FFBE49A-40AF-E80F-164A-5300AF1C618C}"/>
              </a:ext>
            </a:extLst>
          </p:cNvPr>
          <p:cNvCxnSpPr>
            <a:cxnSpLocks/>
          </p:cNvCxnSpPr>
          <p:nvPr/>
        </p:nvCxnSpPr>
        <p:spPr bwMode="auto">
          <a:xfrm>
            <a:off x="471154" y="3097941"/>
            <a:ext cx="5503524" cy="0"/>
          </a:xfrm>
          <a:prstGeom prst="line">
            <a:avLst/>
          </a:prstGeom>
          <a:solidFill>
            <a:srgbClr val="266784"/>
          </a:solidFill>
          <a:ln w="28575">
            <a:solidFill>
              <a:srgbClr val="9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B0B64B22-40C9-0A79-EF39-BBDAC5646B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3236" y="505992"/>
            <a:ext cx="2739701" cy="7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7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16A2B186-E382-4D47-A1E8-ABF9512191C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54438" y="61706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9FE2E349-12EA-439F-9598-EBDCF47A31F0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9FE2E349-12EA-439F-9598-EBDCF47A31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41F08252-8EA4-48A4-8BB2-D69CDA6411F2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41F08252-8EA4-48A4-8BB2-D69CDA6411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B2510FF0-353B-4FA6-B512-646714E0DC05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B2510FF0-353B-4FA6-B512-646714E0DC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9277" y="815068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ixaDeTexto 5">
            <a:extLst>
              <a:ext uri="{FF2B5EF4-FFF2-40B4-BE49-F238E27FC236}">
                <a16:creationId xmlns:a16="http://schemas.microsoft.com/office/drawing/2014/main" id="{5AF822B1-E83B-3CE7-EF64-BB42FA4D7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1101995"/>
            <a:ext cx="648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5B5198-DBF6-D780-B74A-AB0A8D9FB9C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6082" y="350342"/>
            <a:ext cx="2739701" cy="7305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16A2B186-E382-4D47-A1E8-ABF9512191C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54438" y="61706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9FE2E349-12EA-439F-9598-EBDCF47A31F0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9FE2E349-12EA-439F-9598-EBDCF47A31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41F08252-8EA4-48A4-8BB2-D69CDA6411F2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41F08252-8EA4-48A4-8BB2-D69CDA6411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B2510FF0-353B-4FA6-B512-646714E0DC05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B2510FF0-353B-4FA6-B512-646714E0DC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ixaDeTexto 5">
            <a:extLst>
              <a:ext uri="{FF2B5EF4-FFF2-40B4-BE49-F238E27FC236}">
                <a16:creationId xmlns:a16="http://schemas.microsoft.com/office/drawing/2014/main" id="{5AF822B1-E83B-3CE7-EF64-BB42FA4D7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1101995"/>
            <a:ext cx="648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4EA2F10-BFFE-DF6E-0EA5-CEF146809F3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8466" y="371469"/>
            <a:ext cx="2739701" cy="7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16A2B186-E382-4D47-A1E8-ABF9512191C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754438" y="617061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t-BR" noProof="1"/>
              <a:t>* De acordo com uma pesquisa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9FE2E349-12EA-439F-9598-EBDCF47A31F0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9FE2E349-12EA-439F-9598-EBDCF47A31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41F08252-8EA4-48A4-8BB2-D69CDA6411F2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41F08252-8EA4-48A4-8BB2-D69CDA6411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B2510FF0-353B-4FA6-B512-646714E0DC05}"/>
                  </a:ext>
                </a:extLst>
              </p14:cNvPr>
              <p14:cNvContentPartPr/>
              <p14:nvPr/>
            </p14:nvContentPartPr>
            <p14:xfrm>
              <a:off x="9907277" y="922708"/>
              <a:ext cx="360" cy="3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B2510FF0-353B-4FA6-B512-646714E0DC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9277" y="814708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ixaDeTexto 5">
            <a:extLst>
              <a:ext uri="{FF2B5EF4-FFF2-40B4-BE49-F238E27FC236}">
                <a16:creationId xmlns:a16="http://schemas.microsoft.com/office/drawing/2014/main" id="{5AF822B1-E83B-3CE7-EF64-BB42FA4D7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1101995"/>
            <a:ext cx="648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Tópico/Assunto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667213C-43BC-F89F-BF8F-76406AAB723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6082" y="350342"/>
            <a:ext cx="2739701" cy="7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1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0275DD9-4F3A-2F5C-A288-D0F942B5C0DC}"/>
              </a:ext>
            </a:extLst>
          </p:cNvPr>
          <p:cNvSpPr/>
          <p:nvPr/>
        </p:nvSpPr>
        <p:spPr bwMode="auto">
          <a:xfrm>
            <a:off x="0" y="1972169"/>
            <a:ext cx="6557607" cy="291366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ED177884-4151-484C-8F97-E18DEC46670C}"/>
                  </a:ext>
                </a:extLst>
              </p14:cNvPr>
              <p14:cNvContentPartPr/>
              <p14:nvPr/>
            </p14:nvContentPartPr>
            <p14:xfrm>
              <a:off x="8500011" y="1436591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ED177884-4151-484C-8F97-E18DEC4667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82011" y="1328591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id="{650572BB-402B-4A8D-8E42-ABE41CCF3EC4}"/>
              </a:ext>
            </a:extLst>
          </p:cNvPr>
          <p:cNvSpPr txBox="1">
            <a:spLocks/>
          </p:cNvSpPr>
          <p:nvPr/>
        </p:nvSpPr>
        <p:spPr>
          <a:xfrm>
            <a:off x="1584633" y="5066147"/>
            <a:ext cx="3314700" cy="330200"/>
          </a:xfrm>
          <a:prstGeom prst="rect">
            <a:avLst/>
          </a:prstGeom>
          <a:noFill/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b="1" dirty="0">
                <a:solidFill>
                  <a:srgbClr val="FDFC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do apresentador</a:t>
            </a:r>
          </a:p>
        </p:txBody>
      </p:sp>
      <p:sp>
        <p:nvSpPr>
          <p:cNvPr id="23" name="Espaço Reservado para Texto 4">
            <a:extLst>
              <a:ext uri="{FF2B5EF4-FFF2-40B4-BE49-F238E27FC236}">
                <a16:creationId xmlns:a16="http://schemas.microsoft.com/office/drawing/2014/main" id="{4013AC24-E391-4C68-A034-97C73F943760}"/>
              </a:ext>
            </a:extLst>
          </p:cNvPr>
          <p:cNvSpPr txBox="1">
            <a:spLocks/>
          </p:cNvSpPr>
          <p:nvPr/>
        </p:nvSpPr>
        <p:spPr>
          <a:xfrm>
            <a:off x="1621453" y="5537631"/>
            <a:ext cx="3314700" cy="33020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b="1" dirty="0">
                <a:solidFill>
                  <a:srgbClr val="FDFC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</a:p>
        </p:txBody>
      </p:sp>
      <p:grpSp>
        <p:nvGrpSpPr>
          <p:cNvPr id="24" name="Grupo 54" descr="Ícone de Pessoa">
            <a:extLst>
              <a:ext uri="{FF2B5EF4-FFF2-40B4-BE49-F238E27FC236}">
                <a16:creationId xmlns:a16="http://schemas.microsoft.com/office/drawing/2014/main" id="{152A2F78-D504-4AC8-AC0A-4691E99A925F}"/>
              </a:ext>
            </a:extLst>
          </p:cNvPr>
          <p:cNvGrpSpPr/>
          <p:nvPr/>
        </p:nvGrpSpPr>
        <p:grpSpPr>
          <a:xfrm>
            <a:off x="1293402" y="5084795"/>
            <a:ext cx="297521" cy="297521"/>
            <a:chOff x="1334697" y="4580661"/>
            <a:chExt cx="360000" cy="360000"/>
          </a:xfrm>
          <a:noFill/>
        </p:grpSpPr>
        <p:grpSp>
          <p:nvGrpSpPr>
            <p:cNvPr id="31" name="Grupo 55">
              <a:extLst>
                <a:ext uri="{FF2B5EF4-FFF2-40B4-BE49-F238E27FC236}">
                  <a16:creationId xmlns:a16="http://schemas.microsoft.com/office/drawing/2014/main" id="{AFEB5790-31A9-44D8-A62B-40DF123E736B}"/>
                </a:ext>
              </a:extLst>
            </p:cNvPr>
            <p:cNvGrpSpPr/>
            <p:nvPr/>
          </p:nvGrpSpPr>
          <p:grpSpPr>
            <a:xfrm>
              <a:off x="1421014" y="4633770"/>
              <a:ext cx="180974" cy="231459"/>
              <a:chOff x="1443239" y="4633770"/>
              <a:chExt cx="180974" cy="231459"/>
            </a:xfrm>
            <a:grpFill/>
          </p:grpSpPr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759C1598-0E73-45BA-8346-50046CC3FD48}"/>
                  </a:ext>
                </a:extLst>
              </p:cNvPr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>
                  <a:gd name="connsiteX0" fmla="*/ 118110 w 114300"/>
                  <a:gd name="connsiteY0" fmla="*/ 59055 h 114300"/>
                  <a:gd name="connsiteX1" fmla="*/ 59055 w 114300"/>
                  <a:gd name="connsiteY1" fmla="*/ 118110 h 114300"/>
                  <a:gd name="connsiteX2" fmla="*/ 0 w 114300"/>
                  <a:gd name="connsiteY2" fmla="*/ 59055 h 114300"/>
                  <a:gd name="connsiteX3" fmla="*/ 59055 w 114300"/>
                  <a:gd name="connsiteY3" fmla="*/ 0 h 114300"/>
                  <a:gd name="connsiteX4" fmla="*/ 118110 w 114300"/>
                  <a:gd name="connsiteY4" fmla="*/ 59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grpFill/>
              <a:ln w="23813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orma livre: Forma 58">
                <a:extLst>
                  <a:ext uri="{FF2B5EF4-FFF2-40B4-BE49-F238E27FC236}">
                    <a16:creationId xmlns:a16="http://schemas.microsoft.com/office/drawing/2014/main" id="{A7A720DD-0A5C-4890-820F-6F6357D39B16}"/>
                  </a:ext>
                </a:extLst>
              </p:cNvPr>
              <p:cNvSpPr/>
              <p:nvPr/>
            </p:nvSpPr>
            <p:spPr>
              <a:xfrm>
                <a:off x="1443239" y="4798554"/>
                <a:ext cx="180974" cy="66675"/>
              </a:xfrm>
              <a:custGeom>
                <a:avLst/>
                <a:gdLst>
                  <a:gd name="connsiteX0" fmla="*/ 0 w 180975"/>
                  <a:gd name="connsiteY0" fmla="*/ 72390 h 66675"/>
                  <a:gd name="connsiteX1" fmla="*/ 94298 w 180975"/>
                  <a:gd name="connsiteY1" fmla="*/ 0 h 66675"/>
                  <a:gd name="connsiteX2" fmla="*/ 188595 w 180975"/>
                  <a:gd name="connsiteY2" fmla="*/ 723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75" h="66675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grpFill/>
              <a:ln w="23813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57086442-A99C-4BC5-A634-5FE14C87846D}"/>
                </a:ext>
              </a:extLst>
            </p:cNvPr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83322 w 360000"/>
                <a:gd name="connsiteY1" fmla="*/ 0 h 360000"/>
                <a:gd name="connsiteX2" fmla="*/ 83322 w 360000"/>
                <a:gd name="connsiteY2" fmla="*/ 68850 h 360000"/>
                <a:gd name="connsiteX3" fmla="*/ 276679 w 360000"/>
                <a:gd name="connsiteY3" fmla="*/ 68850 h 360000"/>
                <a:gd name="connsiteX4" fmla="*/ 276679 w 360000"/>
                <a:gd name="connsiteY4" fmla="*/ 0 h 360000"/>
                <a:gd name="connsiteX5" fmla="*/ 360000 w 360000"/>
                <a:gd name="connsiteY5" fmla="*/ 0 h 360000"/>
                <a:gd name="connsiteX6" fmla="*/ 360000 w 360000"/>
                <a:gd name="connsiteY6" fmla="*/ 360000 h 360000"/>
                <a:gd name="connsiteX7" fmla="*/ 0 w 360000"/>
                <a:gd name="connsiteY7" fmla="*/ 360000 h 360000"/>
                <a:gd name="connsiteX0" fmla="*/ 276679 w 368119"/>
                <a:gd name="connsiteY0" fmla="*/ 68850 h 360000"/>
                <a:gd name="connsiteX1" fmla="*/ 276679 w 368119"/>
                <a:gd name="connsiteY1" fmla="*/ 0 h 360000"/>
                <a:gd name="connsiteX2" fmla="*/ 360000 w 368119"/>
                <a:gd name="connsiteY2" fmla="*/ 0 h 360000"/>
                <a:gd name="connsiteX3" fmla="*/ 360000 w 368119"/>
                <a:gd name="connsiteY3" fmla="*/ 360000 h 360000"/>
                <a:gd name="connsiteX4" fmla="*/ 0 w 368119"/>
                <a:gd name="connsiteY4" fmla="*/ 360000 h 360000"/>
                <a:gd name="connsiteX5" fmla="*/ 0 w 368119"/>
                <a:gd name="connsiteY5" fmla="*/ 0 h 360000"/>
                <a:gd name="connsiteX6" fmla="*/ 83322 w 368119"/>
                <a:gd name="connsiteY6" fmla="*/ 0 h 360000"/>
                <a:gd name="connsiteX7" fmla="*/ 83322 w 368119"/>
                <a:gd name="connsiteY7" fmla="*/ 68850 h 360000"/>
                <a:gd name="connsiteX8" fmla="*/ 368119 w 368119"/>
                <a:gd name="connsiteY8" fmla="*/ 16029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7" fmla="*/ 83322 w 360000"/>
                <a:gd name="connsiteY7" fmla="*/ 6885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0" fmla="*/ 276679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83322 w 360000"/>
                <a:gd name="connsiteY5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0" h="36000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upo 49" descr="Ícone de Email">
            <a:extLst>
              <a:ext uri="{FF2B5EF4-FFF2-40B4-BE49-F238E27FC236}">
                <a16:creationId xmlns:a16="http://schemas.microsoft.com/office/drawing/2014/main" id="{12BA1F99-5686-4713-B9F6-3473B91341F7}"/>
              </a:ext>
            </a:extLst>
          </p:cNvPr>
          <p:cNvGrpSpPr/>
          <p:nvPr/>
        </p:nvGrpSpPr>
        <p:grpSpPr>
          <a:xfrm>
            <a:off x="1296412" y="5537631"/>
            <a:ext cx="297521" cy="297521"/>
            <a:chOff x="1334697" y="5102537"/>
            <a:chExt cx="360000" cy="360000"/>
          </a:xfrm>
          <a:noFill/>
        </p:grpSpPr>
        <p:grpSp>
          <p:nvGrpSpPr>
            <p:cNvPr id="44" name="Grupo 50">
              <a:extLst>
                <a:ext uri="{FF2B5EF4-FFF2-40B4-BE49-F238E27FC236}">
                  <a16:creationId xmlns:a16="http://schemas.microsoft.com/office/drawing/2014/main" id="{FE92680A-2BD6-4CAF-82B5-460BB3B1A7E6}"/>
                </a:ext>
              </a:extLst>
            </p:cNvPr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  <a:grpFill/>
          </p:grpSpPr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FADA6E20-B13C-444F-A6B2-539F288E0127}"/>
                  </a:ext>
                </a:extLst>
              </p:cNvPr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>
                  <a:gd name="connsiteX0" fmla="*/ 0 w 257175"/>
                  <a:gd name="connsiteY0" fmla="*/ 163664 h 257175"/>
                  <a:gd name="connsiteX1" fmla="*/ 163664 w 257175"/>
                  <a:gd name="connsiteY1" fmla="*/ 0 h 257175"/>
                  <a:gd name="connsiteX2" fmla="*/ 261323 w 257175"/>
                  <a:gd name="connsiteY2" fmla="*/ 97659 h 257175"/>
                  <a:gd name="connsiteX3" fmla="*/ 97659 w 257175"/>
                  <a:gd name="connsiteY3" fmla="*/ 26132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257175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grpFill/>
              <a:ln w="23813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orma livre: Forma 53">
                <a:extLst>
                  <a:ext uri="{FF2B5EF4-FFF2-40B4-BE49-F238E27FC236}">
                    <a16:creationId xmlns:a16="http://schemas.microsoft.com/office/drawing/2014/main" id="{71BD75F8-9A59-46E9-8E50-60AC327F0CB2}"/>
                  </a:ext>
                </a:extLst>
              </p:cNvPr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>
                  <a:gd name="connsiteX0" fmla="*/ 0 w 161925"/>
                  <a:gd name="connsiteY0" fmla="*/ 162878 h 161925"/>
                  <a:gd name="connsiteX1" fmla="*/ 141923 w 161925"/>
                  <a:gd name="connsiteY1" fmla="*/ 135255 h 161925"/>
                  <a:gd name="connsiteX2" fmla="*/ 162878 w 161925"/>
                  <a:gd name="connsiteY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61925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grpFill/>
              <a:ln w="23813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F8392BEC-FD7B-40F2-A4A4-8A3977A1BFA7}"/>
                </a:ext>
              </a:extLst>
            </p:cNvPr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Agrupar 5">
            <a:extLst>
              <a:ext uri="{FF2B5EF4-FFF2-40B4-BE49-F238E27FC236}">
                <a16:creationId xmlns:a16="http://schemas.microsoft.com/office/drawing/2014/main" id="{99BF5D4C-C740-42DA-9FA9-97AD7F4A55D3}"/>
              </a:ext>
            </a:extLst>
          </p:cNvPr>
          <p:cNvGrpSpPr>
            <a:grpSpLocks/>
          </p:cNvGrpSpPr>
          <p:nvPr/>
        </p:nvGrpSpPr>
        <p:grpSpPr bwMode="auto">
          <a:xfrm>
            <a:off x="1285002" y="5963628"/>
            <a:ext cx="3860973" cy="330200"/>
            <a:chOff x="2757488" y="4637236"/>
            <a:chExt cx="3593580" cy="330200"/>
          </a:xfrm>
          <a:noFill/>
        </p:grpSpPr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02050CEA-459F-4F7D-A951-7DBAD4D45B1B}"/>
                </a:ext>
              </a:extLst>
            </p:cNvPr>
            <p:cNvSpPr/>
            <p:nvPr/>
          </p:nvSpPr>
          <p:spPr>
            <a:xfrm>
              <a:off x="2757488" y="4664075"/>
              <a:ext cx="298450" cy="296862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Espaço Reservado para Texto 4">
              <a:extLst>
                <a:ext uri="{FF2B5EF4-FFF2-40B4-BE49-F238E27FC236}">
                  <a16:creationId xmlns:a16="http://schemas.microsoft.com/office/drawing/2014/main" id="{D3C92D65-BAB6-4E04-B79F-53EFB596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6368" y="4637236"/>
              <a:ext cx="33147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pt-BR" altLang="pt-BR" sz="1800" b="1" dirty="0">
                  <a:solidFill>
                    <a:srgbClr val="FDFCF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Rede social:</a:t>
              </a:r>
            </a:p>
          </p:txBody>
        </p:sp>
      </p:grpSp>
      <p:sp>
        <p:nvSpPr>
          <p:cNvPr id="13315" name="CaixaDeTexto 11">
            <a:extLst>
              <a:ext uri="{FF2B5EF4-FFF2-40B4-BE49-F238E27FC236}">
                <a16:creationId xmlns:a16="http://schemas.microsoft.com/office/drawing/2014/main" id="{E5EB6A9D-98E7-4F71-AC91-CD1DB0440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69" y="2474230"/>
            <a:ext cx="535832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Obrigado pela atenção! </a:t>
            </a:r>
          </a:p>
        </p:txBody>
      </p:sp>
      <p:pic>
        <p:nvPicPr>
          <p:cNvPr id="5" name="Gráfico 4" descr="Conexões com preenchimento sólido">
            <a:extLst>
              <a:ext uri="{FF2B5EF4-FFF2-40B4-BE49-F238E27FC236}">
                <a16:creationId xmlns:a16="http://schemas.microsoft.com/office/drawing/2014/main" id="{89917DE6-DD9E-BF64-64D6-DD13DFCC2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12081" y="6014851"/>
            <a:ext cx="266923" cy="26692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CCF85E6-7DF7-EC60-8254-FA4347B3E875}"/>
              </a:ext>
            </a:extLst>
          </p:cNvPr>
          <p:cNvSpPr/>
          <p:nvPr/>
        </p:nvSpPr>
        <p:spPr>
          <a:xfrm>
            <a:off x="1303633" y="6011105"/>
            <a:ext cx="300189" cy="2825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C1C9DF6-6FFC-8306-D8B9-FBE7EAEFCB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" y="505992"/>
            <a:ext cx="2853570" cy="7305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8">
      <a:dk1>
        <a:srgbClr val="020202"/>
      </a:dk1>
      <a:lt1>
        <a:sysClr val="window" lastClr="FFFFFF"/>
      </a:lt1>
      <a:dk2>
        <a:srgbClr val="970000"/>
      </a:dk2>
      <a:lt2>
        <a:srgbClr val="970000"/>
      </a:lt2>
      <a:accent1>
        <a:srgbClr val="970000"/>
      </a:accent1>
      <a:accent2>
        <a:srgbClr val="FFFFFF"/>
      </a:accent2>
      <a:accent3>
        <a:srgbClr val="020202"/>
      </a:accent3>
      <a:accent4>
        <a:srgbClr val="970000"/>
      </a:accent4>
      <a:accent5>
        <a:srgbClr val="970000"/>
      </a:accent5>
      <a:accent6>
        <a:srgbClr val="970000"/>
      </a:accent6>
      <a:hlink>
        <a:srgbClr val="970000"/>
      </a:hlink>
      <a:folHlink>
        <a:srgbClr val="970000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A2F88-55C5-4ED1-9541-807C65424763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71af3243-3dd4-4a8d-8c0d-dd76da1f02a5"/>
    <ds:schemaRef ds:uri="http://schemas.microsoft.com/office/2006/metadata/properties"/>
    <ds:schemaRef ds:uri="16c05727-aa75-4e4a-9b5f-8a80a116589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53</Words>
  <Application>Microsoft Office PowerPoint</Application>
  <PresentationFormat>Widescreen</PresentationFormat>
  <Paragraphs>16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/>
  <cp:lastModifiedBy>Heleno Henrique Alves Cordeiro</cp:lastModifiedBy>
  <cp:revision>16</cp:revision>
  <dcterms:created xsi:type="dcterms:W3CDTF">2019-11-27T16:18:32Z</dcterms:created>
  <dcterms:modified xsi:type="dcterms:W3CDTF">2025-09-12T12:24:35Z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