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1117"/>
    <a:srgbClr val="B30000"/>
    <a:srgbClr val="276886"/>
    <a:srgbClr val="F1443D"/>
    <a:srgbClr val="036E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14D0A6-0A8C-4134-9B6C-298B676E1AFF}" v="1" dt="2025-09-12T12:13:53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o Henrique Alves Cordeiro" userId="722beefd5c178548" providerId="LiveId" clId="{9514D0A6-0A8C-4134-9B6C-298B676E1AFF}"/>
    <pc:docChg chg="modSld">
      <pc:chgData name="Heleno Henrique Alves Cordeiro" userId="722beefd5c178548" providerId="LiveId" clId="{9514D0A6-0A8C-4134-9B6C-298B676E1AFF}" dt="2025-09-12T12:13:53.451" v="0" actId="14826"/>
      <pc:docMkLst>
        <pc:docMk/>
      </pc:docMkLst>
      <pc:sldChg chg="modSp">
        <pc:chgData name="Heleno Henrique Alves Cordeiro" userId="722beefd5c178548" providerId="LiveId" clId="{9514D0A6-0A8C-4134-9B6C-298B676E1AFF}" dt="2025-09-12T12:13:53.451" v="0" actId="14826"/>
        <pc:sldMkLst>
          <pc:docMk/>
          <pc:sldMk cId="0" sldId="257"/>
        </pc:sldMkLst>
        <pc:picChg chg="mod">
          <ac:chgData name="Heleno Henrique Alves Cordeiro" userId="722beefd5c178548" providerId="LiveId" clId="{9514D0A6-0A8C-4134-9B6C-298B676E1AFF}" dt="2025-09-12T12:13:53.451" v="0" actId="14826"/>
          <ac:picMkLst>
            <pc:docMk/>
            <pc:sldMk cId="0" sldId="257"/>
            <ac:picMk id="2" creationId="{F577596A-84F5-EBAA-A4E6-CB313B34B14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C11117"/>
          </a:solidFill>
          <a:ln>
            <a:solidFill>
              <a:srgbClr val="B3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INTRODUÇÃO </a:t>
            </a:r>
            <a:endParaRPr lang="pt-BR" sz="1524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C11117"/>
          </a:solidFill>
          <a:ln>
            <a:solidFill>
              <a:srgbClr val="B3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OBJETIVO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C11117"/>
          </a:solidFill>
          <a:ln>
            <a:solidFill>
              <a:srgbClr val="B3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REFERÊNCIAS  </a:t>
            </a: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JOFEFA MARIA DA CONCEIÇÃO; LUCAS PEREIRA LOPES; 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C11117"/>
          </a:solidFill>
          <a:ln>
            <a:solidFill>
              <a:srgbClr val="B3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METODOLOGIA 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8037623" y="1326406"/>
            <a:ext cx="4066162" cy="253159"/>
          </a:xfrm>
          <a:prstGeom prst="rect">
            <a:avLst/>
          </a:prstGeom>
          <a:solidFill>
            <a:srgbClr val="C11117"/>
          </a:solidFill>
          <a:ln>
            <a:solidFill>
              <a:srgbClr val="B3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CONCLUSÃO</a:t>
            </a: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81857" y="1326553"/>
            <a:ext cx="3864555" cy="253159"/>
          </a:xfrm>
          <a:prstGeom prst="rect">
            <a:avLst/>
          </a:prstGeom>
          <a:solidFill>
            <a:srgbClr val="C11117"/>
          </a:solidFill>
          <a:ln>
            <a:solidFill>
              <a:srgbClr val="B3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RESULTADOS E DISCUSSÃO</a:t>
            </a: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16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2018)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F577596A-84F5-EBAA-A4E6-CB313B34B1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95267" y="333789"/>
            <a:ext cx="2310005" cy="6159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241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16</dc:title>
  <dc:creator>Estagiario01</dc:creator>
  <cp:lastModifiedBy>Heleno Henrique Alves Cordeiro</cp:lastModifiedBy>
  <cp:revision>6</cp:revision>
  <dcterms:modified xsi:type="dcterms:W3CDTF">2025-09-12T12:13:57Z</dcterms:modified>
</cp:coreProperties>
</file>